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3" r:id="rId6"/>
    <p:sldId id="257" r:id="rId7"/>
    <p:sldId id="274" r:id="rId8"/>
    <p:sldId id="271" r:id="rId9"/>
    <p:sldId id="259" r:id="rId10"/>
    <p:sldId id="277" r:id="rId11"/>
    <p:sldId id="278" r:id="rId12"/>
    <p:sldId id="279" r:id="rId13"/>
    <p:sldId id="280" r:id="rId14"/>
    <p:sldId id="281" r:id="rId15"/>
    <p:sldId id="276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ighton, David" initials="KD" lastIdx="1" clrIdx="0">
    <p:extLst>
      <p:ext uri="{19B8F6BF-5375-455C-9EA6-DF929625EA0E}">
        <p15:presenceInfo xmlns:p15="http://schemas.microsoft.com/office/powerpoint/2012/main" userId="S::david.knighton@kroger.com::e5fa91f8-d00d-4a5c-84ca-400bb53dd2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5D5"/>
    <a:srgbClr val="3766B9"/>
    <a:srgbClr val="607CFD"/>
    <a:srgbClr val="24267A"/>
    <a:srgbClr val="91D2EC"/>
    <a:srgbClr val="56C3F9"/>
    <a:srgbClr val="FFAD33"/>
    <a:srgbClr val="FFFFFF"/>
    <a:srgbClr val="439CC9"/>
    <a:srgbClr val="52B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7"/>
    <p:restoredTop sz="73599"/>
  </p:normalViewPr>
  <p:slideViewPr>
    <p:cSldViewPr snapToGrid="0">
      <p:cViewPr varScale="1">
        <p:scale>
          <a:sx n="102" d="100"/>
          <a:sy n="102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8T09:07:12.286" idx="1">
    <p:pos x="10" y="10"/>
    <p:text>I noted "fix empiricism slide. What did we need to fix?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A11263-BA16-9E44-AFDF-CE19D7ED49E6}" type="doc">
      <dgm:prSet loTypeId="urn:microsoft.com/office/officeart/2005/8/layout/cycle2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7CFD13-2627-7E46-9BBF-1D5D4FEAFE74}">
      <dgm:prSet phldrT="[Text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0" i="0" dirty="0">
              <a:latin typeface="Rockwell" panose="02060603020205020403" pitchFamily="18" charset="77"/>
            </a:rPr>
            <a:t>DESIGN</a:t>
          </a:r>
        </a:p>
      </dgm:t>
    </dgm:pt>
    <dgm:pt modelId="{F6B79694-A632-634C-809D-3A9AE0F93C97}" type="parTrans" cxnId="{5A59B7A3-ACCD-7D48-812A-1277F7D6E2F1}">
      <dgm:prSet/>
      <dgm:spPr/>
      <dgm:t>
        <a:bodyPr/>
        <a:lstStyle/>
        <a:p>
          <a:endParaRPr lang="en-US"/>
        </a:p>
      </dgm:t>
    </dgm:pt>
    <dgm:pt modelId="{27410FE3-3843-FA44-A316-6FF022E97A38}" type="sibTrans" cxnId="{5A59B7A3-ACCD-7D48-812A-1277F7D6E2F1}">
      <dgm:prSet/>
      <dgm:spPr>
        <a:solidFill>
          <a:schemeClr val="bg1"/>
        </a:solidFill>
        <a:effectLst>
          <a:innerShdw blurRad="63500" dist="50800" dir="13500000">
            <a:prstClr val="black">
              <a:alpha val="50000"/>
            </a:prstClr>
          </a:innerShdw>
        </a:effectLst>
        <a:sp3d z="-227350" extrusionH="44450" prstMaterial="matte"/>
      </dgm:spPr>
      <dgm:t>
        <a:bodyPr/>
        <a:lstStyle/>
        <a:p>
          <a:endParaRPr lang="en-US"/>
        </a:p>
      </dgm:t>
    </dgm:pt>
    <dgm:pt modelId="{18D0BE17-E094-1743-96DC-83DCCC6AEE65}">
      <dgm:prSet phldrT="[Text]"/>
      <dgm:spPr>
        <a:solidFill>
          <a:schemeClr val="accent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0" i="0" dirty="0">
              <a:latin typeface="Rockwell" panose="02060603020205020403" pitchFamily="18" charset="77"/>
            </a:rPr>
            <a:t>BUILD</a:t>
          </a:r>
        </a:p>
      </dgm:t>
    </dgm:pt>
    <dgm:pt modelId="{845AAAA0-FB46-B54E-9997-7B3FC052F67D}" type="parTrans" cxnId="{56987405-2B31-BE40-BE47-42404C74825E}">
      <dgm:prSet/>
      <dgm:spPr/>
      <dgm:t>
        <a:bodyPr/>
        <a:lstStyle/>
        <a:p>
          <a:endParaRPr lang="en-US"/>
        </a:p>
      </dgm:t>
    </dgm:pt>
    <dgm:pt modelId="{6AF4488C-2B8A-B04A-9BA9-D59C971D4BB6}" type="sibTrans" cxnId="{56987405-2B31-BE40-BE47-42404C74825E}">
      <dgm:prSet/>
      <dgm:spPr>
        <a:solidFill>
          <a:schemeClr val="bg1"/>
        </a:solidFill>
        <a:effectLst>
          <a:innerShdw blurRad="63500" dist="50800" dir="13500000">
            <a:prstClr val="black">
              <a:alpha val="50000"/>
            </a:prstClr>
          </a:innerShdw>
        </a:effectLst>
        <a:sp3d z="-227350" extrusionH="44450" prstMaterial="matte"/>
      </dgm:spPr>
      <dgm:t>
        <a:bodyPr/>
        <a:lstStyle/>
        <a:p>
          <a:endParaRPr lang="en-US"/>
        </a:p>
      </dgm:t>
    </dgm:pt>
    <dgm:pt modelId="{BB659379-DCD8-EF4B-9501-A924DF226C26}">
      <dgm:prSet phldrT="[Text]"/>
      <dgm:spPr>
        <a:solidFill>
          <a:schemeClr val="accent6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0" i="0" dirty="0">
              <a:latin typeface="Rockwell" panose="02060603020205020403" pitchFamily="18" charset="77"/>
            </a:rPr>
            <a:t>TEST</a:t>
          </a:r>
        </a:p>
      </dgm:t>
    </dgm:pt>
    <dgm:pt modelId="{6DCD68EC-C355-EA4F-9CAC-83042A569815}" type="parTrans" cxnId="{3EE81B66-D7A2-5C45-AF04-EC256DC5F62B}">
      <dgm:prSet/>
      <dgm:spPr/>
      <dgm:t>
        <a:bodyPr/>
        <a:lstStyle/>
        <a:p>
          <a:endParaRPr lang="en-US"/>
        </a:p>
      </dgm:t>
    </dgm:pt>
    <dgm:pt modelId="{090F9DE4-5856-E844-8D91-42F14D97FBD9}" type="sibTrans" cxnId="{3EE81B66-D7A2-5C45-AF04-EC256DC5F62B}">
      <dgm:prSet/>
      <dgm:spPr>
        <a:solidFill>
          <a:schemeClr val="bg1"/>
        </a:solidFill>
        <a:effectLst>
          <a:innerShdw blurRad="63500" dist="50800" dir="13500000">
            <a:prstClr val="black">
              <a:alpha val="50000"/>
            </a:prstClr>
          </a:innerShdw>
        </a:effectLst>
        <a:sp3d z="-227350" extrusionH="44450" prstMaterial="matte"/>
      </dgm:spPr>
      <dgm:t>
        <a:bodyPr/>
        <a:lstStyle/>
        <a:p>
          <a:endParaRPr lang="en-US"/>
        </a:p>
      </dgm:t>
    </dgm:pt>
    <dgm:pt modelId="{8A12311A-7F75-4747-879C-9081DCB7C068}">
      <dgm:prSet phldrT="[Text]"/>
      <dgm:spPr>
        <a:solidFill>
          <a:schemeClr val="accent4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0" i="0" dirty="0">
              <a:latin typeface="Rockwell" panose="02060603020205020403" pitchFamily="18" charset="77"/>
            </a:rPr>
            <a:t>DEPLOY</a:t>
          </a:r>
        </a:p>
      </dgm:t>
    </dgm:pt>
    <dgm:pt modelId="{C29F964D-28E8-CA47-8DC4-C578BA28278E}" type="parTrans" cxnId="{E3BE9F34-746F-7941-AC80-D2FFE45EE0FA}">
      <dgm:prSet/>
      <dgm:spPr/>
      <dgm:t>
        <a:bodyPr/>
        <a:lstStyle/>
        <a:p>
          <a:endParaRPr lang="en-US"/>
        </a:p>
      </dgm:t>
    </dgm:pt>
    <dgm:pt modelId="{4F8EE27D-CE9A-144A-81BF-67AA9B2DFAC0}" type="sibTrans" cxnId="{E3BE9F34-746F-7941-AC80-D2FFE45EE0FA}">
      <dgm:prSet/>
      <dgm:spPr>
        <a:solidFill>
          <a:schemeClr val="bg1"/>
        </a:solidFill>
        <a:effectLst/>
        <a:sp3d z="-227350" extrusionH="44450" prstMaterial="matte"/>
      </dgm:spPr>
      <dgm:t>
        <a:bodyPr/>
        <a:lstStyle/>
        <a:p>
          <a:endParaRPr lang="en-US"/>
        </a:p>
      </dgm:t>
    </dgm:pt>
    <dgm:pt modelId="{AF5B8A1D-47D4-9B45-97D7-8913DAEA8DDE}" type="pres">
      <dgm:prSet presAssocID="{BCA11263-BA16-9E44-AFDF-CE19D7ED49E6}" presName="cycle" presStyleCnt="0">
        <dgm:presLayoutVars>
          <dgm:dir/>
          <dgm:resizeHandles val="exact"/>
        </dgm:presLayoutVars>
      </dgm:prSet>
      <dgm:spPr/>
    </dgm:pt>
    <dgm:pt modelId="{EFCDE14A-680F-DF40-A983-BC772E8EB46D}" type="pres">
      <dgm:prSet presAssocID="{CF7CFD13-2627-7E46-9BBF-1D5D4FEAFE74}" presName="node" presStyleLbl="node1" presStyleIdx="0" presStyleCnt="4">
        <dgm:presLayoutVars>
          <dgm:bulletEnabled val="1"/>
        </dgm:presLayoutVars>
      </dgm:prSet>
      <dgm:spPr/>
    </dgm:pt>
    <dgm:pt modelId="{2D150EC5-11B2-6240-B74D-FC356607C875}" type="pres">
      <dgm:prSet presAssocID="{27410FE3-3843-FA44-A316-6FF022E97A38}" presName="sibTrans" presStyleLbl="sibTrans2D1" presStyleIdx="0" presStyleCnt="4"/>
      <dgm:spPr/>
    </dgm:pt>
    <dgm:pt modelId="{FC87EECC-FBE6-664C-A26B-45DC7202FAA2}" type="pres">
      <dgm:prSet presAssocID="{27410FE3-3843-FA44-A316-6FF022E97A38}" presName="connectorText" presStyleLbl="sibTrans2D1" presStyleIdx="0" presStyleCnt="4"/>
      <dgm:spPr/>
    </dgm:pt>
    <dgm:pt modelId="{29FFA9A1-C0D4-6B4E-8EC9-064CDF2F376C}" type="pres">
      <dgm:prSet presAssocID="{18D0BE17-E094-1743-96DC-83DCCC6AEE65}" presName="node" presStyleLbl="node1" presStyleIdx="1" presStyleCnt="4">
        <dgm:presLayoutVars>
          <dgm:bulletEnabled val="1"/>
        </dgm:presLayoutVars>
      </dgm:prSet>
      <dgm:spPr/>
    </dgm:pt>
    <dgm:pt modelId="{C60E1CE8-193A-E240-9CFD-CC0819DE452D}" type="pres">
      <dgm:prSet presAssocID="{6AF4488C-2B8A-B04A-9BA9-D59C971D4BB6}" presName="sibTrans" presStyleLbl="sibTrans2D1" presStyleIdx="1" presStyleCnt="4"/>
      <dgm:spPr/>
    </dgm:pt>
    <dgm:pt modelId="{FA090EE4-6250-9745-B3B5-80DB1AF5B45C}" type="pres">
      <dgm:prSet presAssocID="{6AF4488C-2B8A-B04A-9BA9-D59C971D4BB6}" presName="connectorText" presStyleLbl="sibTrans2D1" presStyleIdx="1" presStyleCnt="4"/>
      <dgm:spPr/>
    </dgm:pt>
    <dgm:pt modelId="{D1D4EC92-772F-C343-94F4-80C04705F729}" type="pres">
      <dgm:prSet presAssocID="{BB659379-DCD8-EF4B-9501-A924DF226C26}" presName="node" presStyleLbl="node1" presStyleIdx="2" presStyleCnt="4">
        <dgm:presLayoutVars>
          <dgm:bulletEnabled val="1"/>
        </dgm:presLayoutVars>
      </dgm:prSet>
      <dgm:spPr/>
    </dgm:pt>
    <dgm:pt modelId="{9627E4CA-8491-8149-A0F0-DB5C3F736323}" type="pres">
      <dgm:prSet presAssocID="{090F9DE4-5856-E844-8D91-42F14D97FBD9}" presName="sibTrans" presStyleLbl="sibTrans2D1" presStyleIdx="2" presStyleCnt="4"/>
      <dgm:spPr/>
    </dgm:pt>
    <dgm:pt modelId="{301CBF0D-C8E6-DC48-B2DB-C8FFD844A6BD}" type="pres">
      <dgm:prSet presAssocID="{090F9DE4-5856-E844-8D91-42F14D97FBD9}" presName="connectorText" presStyleLbl="sibTrans2D1" presStyleIdx="2" presStyleCnt="4"/>
      <dgm:spPr/>
    </dgm:pt>
    <dgm:pt modelId="{952B8756-560B-2043-82A5-5E66711BAA47}" type="pres">
      <dgm:prSet presAssocID="{8A12311A-7F75-4747-879C-9081DCB7C068}" presName="node" presStyleLbl="node1" presStyleIdx="3" presStyleCnt="4">
        <dgm:presLayoutVars>
          <dgm:bulletEnabled val="1"/>
        </dgm:presLayoutVars>
      </dgm:prSet>
      <dgm:spPr/>
    </dgm:pt>
    <dgm:pt modelId="{671ED379-29CF-C741-A021-D174B426149B}" type="pres">
      <dgm:prSet presAssocID="{4F8EE27D-CE9A-144A-81BF-67AA9B2DFAC0}" presName="sibTrans" presStyleLbl="sibTrans2D1" presStyleIdx="3" presStyleCnt="4"/>
      <dgm:spPr/>
    </dgm:pt>
    <dgm:pt modelId="{577881D1-B927-0449-937B-5734110B9FAE}" type="pres">
      <dgm:prSet presAssocID="{4F8EE27D-CE9A-144A-81BF-67AA9B2DFAC0}" presName="connectorText" presStyleLbl="sibTrans2D1" presStyleIdx="3" presStyleCnt="4"/>
      <dgm:spPr/>
    </dgm:pt>
  </dgm:ptLst>
  <dgm:cxnLst>
    <dgm:cxn modelId="{81A2A200-9E2F-4946-BE49-16B503FACCF4}" type="presOf" srcId="{CF7CFD13-2627-7E46-9BBF-1D5D4FEAFE74}" destId="{EFCDE14A-680F-DF40-A983-BC772E8EB46D}" srcOrd="0" destOrd="0" presId="urn:microsoft.com/office/officeart/2005/8/layout/cycle2"/>
    <dgm:cxn modelId="{56987405-2B31-BE40-BE47-42404C74825E}" srcId="{BCA11263-BA16-9E44-AFDF-CE19D7ED49E6}" destId="{18D0BE17-E094-1743-96DC-83DCCC6AEE65}" srcOrd="1" destOrd="0" parTransId="{845AAAA0-FB46-B54E-9997-7B3FC052F67D}" sibTransId="{6AF4488C-2B8A-B04A-9BA9-D59C971D4BB6}"/>
    <dgm:cxn modelId="{3C01A806-9FD3-6D4F-9BF0-AFFAC4388471}" type="presOf" srcId="{27410FE3-3843-FA44-A316-6FF022E97A38}" destId="{FC87EECC-FBE6-664C-A26B-45DC7202FAA2}" srcOrd="1" destOrd="0" presId="urn:microsoft.com/office/officeart/2005/8/layout/cycle2"/>
    <dgm:cxn modelId="{61C0DD19-14A6-4748-BD83-25D18A62DAA3}" type="presOf" srcId="{6AF4488C-2B8A-B04A-9BA9-D59C971D4BB6}" destId="{FA090EE4-6250-9745-B3B5-80DB1AF5B45C}" srcOrd="1" destOrd="0" presId="urn:microsoft.com/office/officeart/2005/8/layout/cycle2"/>
    <dgm:cxn modelId="{EB9ED91F-04EA-394C-9404-3C0B6F766341}" type="presOf" srcId="{8A12311A-7F75-4747-879C-9081DCB7C068}" destId="{952B8756-560B-2043-82A5-5E66711BAA47}" srcOrd="0" destOrd="0" presId="urn:microsoft.com/office/officeart/2005/8/layout/cycle2"/>
    <dgm:cxn modelId="{E3BE9F34-746F-7941-AC80-D2FFE45EE0FA}" srcId="{BCA11263-BA16-9E44-AFDF-CE19D7ED49E6}" destId="{8A12311A-7F75-4747-879C-9081DCB7C068}" srcOrd="3" destOrd="0" parTransId="{C29F964D-28E8-CA47-8DC4-C578BA28278E}" sibTransId="{4F8EE27D-CE9A-144A-81BF-67AA9B2DFAC0}"/>
    <dgm:cxn modelId="{74614536-7D25-E646-93B2-062C9516E244}" type="presOf" srcId="{18D0BE17-E094-1743-96DC-83DCCC6AEE65}" destId="{29FFA9A1-C0D4-6B4E-8EC9-064CDF2F376C}" srcOrd="0" destOrd="0" presId="urn:microsoft.com/office/officeart/2005/8/layout/cycle2"/>
    <dgm:cxn modelId="{75B5E340-A679-CA4E-B9B8-603774711614}" type="presOf" srcId="{4F8EE27D-CE9A-144A-81BF-67AA9B2DFAC0}" destId="{671ED379-29CF-C741-A021-D174B426149B}" srcOrd="0" destOrd="0" presId="urn:microsoft.com/office/officeart/2005/8/layout/cycle2"/>
    <dgm:cxn modelId="{3EE81B66-D7A2-5C45-AF04-EC256DC5F62B}" srcId="{BCA11263-BA16-9E44-AFDF-CE19D7ED49E6}" destId="{BB659379-DCD8-EF4B-9501-A924DF226C26}" srcOrd="2" destOrd="0" parTransId="{6DCD68EC-C355-EA4F-9CAC-83042A569815}" sibTransId="{090F9DE4-5856-E844-8D91-42F14D97FBD9}"/>
    <dgm:cxn modelId="{716A9F66-7D17-0047-8F12-693CB70F82FA}" type="presOf" srcId="{BB659379-DCD8-EF4B-9501-A924DF226C26}" destId="{D1D4EC92-772F-C343-94F4-80C04705F729}" srcOrd="0" destOrd="0" presId="urn:microsoft.com/office/officeart/2005/8/layout/cycle2"/>
    <dgm:cxn modelId="{617FCD70-3957-FC4A-A2AC-9752F9B5940D}" type="presOf" srcId="{BCA11263-BA16-9E44-AFDF-CE19D7ED49E6}" destId="{AF5B8A1D-47D4-9B45-97D7-8913DAEA8DDE}" srcOrd="0" destOrd="0" presId="urn:microsoft.com/office/officeart/2005/8/layout/cycle2"/>
    <dgm:cxn modelId="{AD921795-9908-CD4A-86B7-5DC2C338DB58}" type="presOf" srcId="{4F8EE27D-CE9A-144A-81BF-67AA9B2DFAC0}" destId="{577881D1-B927-0449-937B-5734110B9FAE}" srcOrd="1" destOrd="0" presId="urn:microsoft.com/office/officeart/2005/8/layout/cycle2"/>
    <dgm:cxn modelId="{5A59B7A3-ACCD-7D48-812A-1277F7D6E2F1}" srcId="{BCA11263-BA16-9E44-AFDF-CE19D7ED49E6}" destId="{CF7CFD13-2627-7E46-9BBF-1D5D4FEAFE74}" srcOrd="0" destOrd="0" parTransId="{F6B79694-A632-634C-809D-3A9AE0F93C97}" sibTransId="{27410FE3-3843-FA44-A316-6FF022E97A38}"/>
    <dgm:cxn modelId="{149135AE-0827-B04D-B29A-8121BB5CF998}" type="presOf" srcId="{27410FE3-3843-FA44-A316-6FF022E97A38}" destId="{2D150EC5-11B2-6240-B74D-FC356607C875}" srcOrd="0" destOrd="0" presId="urn:microsoft.com/office/officeart/2005/8/layout/cycle2"/>
    <dgm:cxn modelId="{351793B9-269A-9946-9BF5-9D193F14896B}" type="presOf" srcId="{6AF4488C-2B8A-B04A-9BA9-D59C971D4BB6}" destId="{C60E1CE8-193A-E240-9CFD-CC0819DE452D}" srcOrd="0" destOrd="0" presId="urn:microsoft.com/office/officeart/2005/8/layout/cycle2"/>
    <dgm:cxn modelId="{B06CFFB9-BE82-E748-B9BE-79A694A54050}" type="presOf" srcId="{090F9DE4-5856-E844-8D91-42F14D97FBD9}" destId="{9627E4CA-8491-8149-A0F0-DB5C3F736323}" srcOrd="0" destOrd="0" presId="urn:microsoft.com/office/officeart/2005/8/layout/cycle2"/>
    <dgm:cxn modelId="{FDABC0D9-B474-774D-83C4-FEE74463751B}" type="presOf" srcId="{090F9DE4-5856-E844-8D91-42F14D97FBD9}" destId="{301CBF0D-C8E6-DC48-B2DB-C8FFD844A6BD}" srcOrd="1" destOrd="0" presId="urn:microsoft.com/office/officeart/2005/8/layout/cycle2"/>
    <dgm:cxn modelId="{5DD32EB5-E563-674B-AFF4-4C94196A88BD}" type="presParOf" srcId="{AF5B8A1D-47D4-9B45-97D7-8913DAEA8DDE}" destId="{EFCDE14A-680F-DF40-A983-BC772E8EB46D}" srcOrd="0" destOrd="0" presId="urn:microsoft.com/office/officeart/2005/8/layout/cycle2"/>
    <dgm:cxn modelId="{BAED9114-7358-5A44-8D0B-DD17BDEEF74B}" type="presParOf" srcId="{AF5B8A1D-47D4-9B45-97D7-8913DAEA8DDE}" destId="{2D150EC5-11B2-6240-B74D-FC356607C875}" srcOrd="1" destOrd="0" presId="urn:microsoft.com/office/officeart/2005/8/layout/cycle2"/>
    <dgm:cxn modelId="{D59589EB-73C1-054E-97E8-486CA93FDFB6}" type="presParOf" srcId="{2D150EC5-11B2-6240-B74D-FC356607C875}" destId="{FC87EECC-FBE6-664C-A26B-45DC7202FAA2}" srcOrd="0" destOrd="0" presId="urn:microsoft.com/office/officeart/2005/8/layout/cycle2"/>
    <dgm:cxn modelId="{A0A53150-60AD-D548-B9AD-421DACA1EE3E}" type="presParOf" srcId="{AF5B8A1D-47D4-9B45-97D7-8913DAEA8DDE}" destId="{29FFA9A1-C0D4-6B4E-8EC9-064CDF2F376C}" srcOrd="2" destOrd="0" presId="urn:microsoft.com/office/officeart/2005/8/layout/cycle2"/>
    <dgm:cxn modelId="{FE4466F9-8D18-0848-9388-17A51A8313F0}" type="presParOf" srcId="{AF5B8A1D-47D4-9B45-97D7-8913DAEA8DDE}" destId="{C60E1CE8-193A-E240-9CFD-CC0819DE452D}" srcOrd="3" destOrd="0" presId="urn:microsoft.com/office/officeart/2005/8/layout/cycle2"/>
    <dgm:cxn modelId="{2A67CBB5-2B4E-F049-81B0-FC53A9F2FCD4}" type="presParOf" srcId="{C60E1CE8-193A-E240-9CFD-CC0819DE452D}" destId="{FA090EE4-6250-9745-B3B5-80DB1AF5B45C}" srcOrd="0" destOrd="0" presId="urn:microsoft.com/office/officeart/2005/8/layout/cycle2"/>
    <dgm:cxn modelId="{51F2B03C-4A7A-464B-BF7C-CAE67F55CD42}" type="presParOf" srcId="{AF5B8A1D-47D4-9B45-97D7-8913DAEA8DDE}" destId="{D1D4EC92-772F-C343-94F4-80C04705F729}" srcOrd="4" destOrd="0" presId="urn:microsoft.com/office/officeart/2005/8/layout/cycle2"/>
    <dgm:cxn modelId="{844E3176-E44C-9A4E-B373-600E22DBD90E}" type="presParOf" srcId="{AF5B8A1D-47D4-9B45-97D7-8913DAEA8DDE}" destId="{9627E4CA-8491-8149-A0F0-DB5C3F736323}" srcOrd="5" destOrd="0" presId="urn:microsoft.com/office/officeart/2005/8/layout/cycle2"/>
    <dgm:cxn modelId="{3A17C953-F75C-8B4F-B8A3-F340740EF9D4}" type="presParOf" srcId="{9627E4CA-8491-8149-A0F0-DB5C3F736323}" destId="{301CBF0D-C8E6-DC48-B2DB-C8FFD844A6BD}" srcOrd="0" destOrd="0" presId="urn:microsoft.com/office/officeart/2005/8/layout/cycle2"/>
    <dgm:cxn modelId="{81ACC527-4A60-524A-B62D-21E22F74A237}" type="presParOf" srcId="{AF5B8A1D-47D4-9B45-97D7-8913DAEA8DDE}" destId="{952B8756-560B-2043-82A5-5E66711BAA47}" srcOrd="6" destOrd="0" presId="urn:microsoft.com/office/officeart/2005/8/layout/cycle2"/>
    <dgm:cxn modelId="{CE7B0AAA-A7F8-034B-9483-0A6AD0D4F246}" type="presParOf" srcId="{AF5B8A1D-47D4-9B45-97D7-8913DAEA8DDE}" destId="{671ED379-29CF-C741-A021-D174B426149B}" srcOrd="7" destOrd="0" presId="urn:microsoft.com/office/officeart/2005/8/layout/cycle2"/>
    <dgm:cxn modelId="{EE30C36C-82CB-0249-9E16-D5FA128DD4C3}" type="presParOf" srcId="{671ED379-29CF-C741-A021-D174B426149B}" destId="{577881D1-B927-0449-937B-5734110B9FAE}" srcOrd="0" destOrd="0" presId="urn:microsoft.com/office/officeart/2005/8/layout/cycle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EC08FD-D77A-254B-A183-0BB813CDA344}" type="doc">
      <dgm:prSet loTypeId="urn:microsoft.com/office/officeart/2005/8/layout/h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3F8C50-67AD-DA4E-B2CD-57906B937E5E}">
      <dgm:prSet phldrT="[Text]"/>
      <dgm:spPr>
        <a:solidFill>
          <a:schemeClr val="tx1"/>
        </a:solidFill>
        <a:ln w="12700"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Scrum</a:t>
          </a:r>
        </a:p>
      </dgm:t>
    </dgm:pt>
    <dgm:pt modelId="{7B4BF0EC-6002-6A44-BE35-60C49C945633}" type="parTrans" cxnId="{A99661EA-5CF4-5F4C-A834-30444FD589F9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EC338D30-33F2-854C-A611-F5D85A998128}" type="sibTrans" cxnId="{A99661EA-5CF4-5F4C-A834-30444FD589F9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88070F1C-B2F2-2640-B722-34480BB5EF1A}">
      <dgm:prSet phldrT="[Text]"/>
      <dgm:sp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Transparency</a:t>
          </a:r>
        </a:p>
      </dgm:t>
    </dgm:pt>
    <dgm:pt modelId="{218031A4-D6F0-664B-9294-21B706A55DF1}" type="parTrans" cxnId="{872EAFA6-C652-DF45-A344-CB7A2A9A8BB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2B3F9690-7C4D-5749-BEC6-54D107844D3A}" type="sibTrans" cxnId="{872EAFA6-C652-DF45-A344-CB7A2A9A8BB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99BEEE78-8BFF-E840-A757-958648F4606E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Inspection</a:t>
          </a:r>
        </a:p>
      </dgm:t>
    </dgm:pt>
    <dgm:pt modelId="{8CB37593-BD10-6B43-A835-E607A9004AD9}" type="parTrans" cxnId="{6CC19502-418D-C94C-9593-D27DDA90F241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2F712AF0-AF49-3748-B585-14E9A37D548C}" type="sibTrans" cxnId="{6CC19502-418D-C94C-9593-D27DDA90F241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04F736E8-D8F7-F441-9365-64A3B9399DEB}">
      <dgm:prSet phldrT="[Text]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Adaptation</a:t>
          </a:r>
        </a:p>
      </dgm:t>
    </dgm:pt>
    <dgm:pt modelId="{C10E9026-60BB-9544-A779-8664DA670846}" type="parTrans" cxnId="{E9034978-00D8-554F-BE9C-F66DBB0DC3E2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55D6A7E9-99E6-A34A-8E6A-A6F5A3BF3686}" type="sibTrans" cxnId="{E9034978-00D8-554F-BE9C-F66DBB0DC3E2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727E15A7-67AA-9D43-B156-AD847DFAB8A6}" type="pres">
      <dgm:prSet presAssocID="{32EC08FD-D77A-254B-A183-0BB813CDA344}" presName="composite" presStyleCnt="0">
        <dgm:presLayoutVars>
          <dgm:chMax val="1"/>
          <dgm:dir/>
          <dgm:resizeHandles val="exact"/>
        </dgm:presLayoutVars>
      </dgm:prSet>
      <dgm:spPr/>
    </dgm:pt>
    <dgm:pt modelId="{07E472DA-1DCB-694D-A332-A9EE48D7B998}" type="pres">
      <dgm:prSet presAssocID="{7C3F8C50-67AD-DA4E-B2CD-57906B937E5E}" presName="roof" presStyleLbl="dkBgShp" presStyleIdx="0" presStyleCnt="2" custScaleX="99906" custScaleY="26899" custLinFactNeighborX="0" custLinFactNeighborY="-7767"/>
      <dgm:spPr/>
    </dgm:pt>
    <dgm:pt modelId="{698B84DD-AE02-4A46-8433-AA0D70073E42}" type="pres">
      <dgm:prSet presAssocID="{7C3F8C50-67AD-DA4E-B2CD-57906B937E5E}" presName="pillars" presStyleCnt="0"/>
      <dgm:spPr/>
    </dgm:pt>
    <dgm:pt modelId="{A74E25FA-BAEC-5B44-AC35-C0DF40C67908}" type="pres">
      <dgm:prSet presAssocID="{7C3F8C50-67AD-DA4E-B2CD-57906B937E5E}" presName="pillar1" presStyleLbl="node1" presStyleIdx="0" presStyleCnt="3" custScaleY="142237">
        <dgm:presLayoutVars>
          <dgm:bulletEnabled val="1"/>
        </dgm:presLayoutVars>
      </dgm:prSet>
      <dgm:spPr/>
    </dgm:pt>
    <dgm:pt modelId="{4D1D4EB1-13E5-5E4F-BE5A-24A719A33AC8}" type="pres">
      <dgm:prSet presAssocID="{99BEEE78-8BFF-E840-A757-958648F4606E}" presName="pillarX" presStyleLbl="node1" presStyleIdx="1" presStyleCnt="3" custScaleY="142237">
        <dgm:presLayoutVars>
          <dgm:bulletEnabled val="1"/>
        </dgm:presLayoutVars>
      </dgm:prSet>
      <dgm:spPr/>
    </dgm:pt>
    <dgm:pt modelId="{5E99945F-AACF-D546-8E1D-2E8725050AC5}" type="pres">
      <dgm:prSet presAssocID="{04F736E8-D8F7-F441-9365-64A3B9399DEB}" presName="pillarX" presStyleLbl="node1" presStyleIdx="2" presStyleCnt="3" custScaleY="142237">
        <dgm:presLayoutVars>
          <dgm:bulletEnabled val="1"/>
        </dgm:presLayoutVars>
      </dgm:prSet>
      <dgm:spPr/>
    </dgm:pt>
    <dgm:pt modelId="{D3E6450E-9260-C240-B742-EF0DB86D64A6}" type="pres">
      <dgm:prSet presAssocID="{7C3F8C50-67AD-DA4E-B2CD-57906B937E5E}" presName="base" presStyleLbl="dkBgShp" presStyleIdx="1" presStyleCnt="2" custFlipVert="1" custScaleX="99872" custScaleY="46837" custLinFactY="58674" custLinFactNeighborY="100000"/>
      <dgm:spPr>
        <a:solidFill>
          <a:schemeClr val="tx1"/>
        </a:solidFill>
        <a:ln w="12700">
          <a:solidFill>
            <a:schemeClr val="lt1">
              <a:hueOff val="0"/>
              <a:satOff val="0"/>
              <a:lumOff val="0"/>
            </a:schemeClr>
          </a:solidFill>
        </a:ln>
      </dgm:spPr>
    </dgm:pt>
  </dgm:ptLst>
  <dgm:cxnLst>
    <dgm:cxn modelId="{6CC19502-418D-C94C-9593-D27DDA90F241}" srcId="{7C3F8C50-67AD-DA4E-B2CD-57906B937E5E}" destId="{99BEEE78-8BFF-E840-A757-958648F4606E}" srcOrd="1" destOrd="0" parTransId="{8CB37593-BD10-6B43-A835-E607A9004AD9}" sibTransId="{2F712AF0-AF49-3748-B585-14E9A37D548C}"/>
    <dgm:cxn modelId="{EB94B019-A4C8-DD42-8F89-FDE5D7EE80C2}" type="presOf" srcId="{04F736E8-D8F7-F441-9365-64A3B9399DEB}" destId="{5E99945F-AACF-D546-8E1D-2E8725050AC5}" srcOrd="0" destOrd="0" presId="urn:microsoft.com/office/officeart/2005/8/layout/hList3"/>
    <dgm:cxn modelId="{18CF604A-6A98-1A40-BE85-913F35EBA620}" type="presOf" srcId="{32EC08FD-D77A-254B-A183-0BB813CDA344}" destId="{727E15A7-67AA-9D43-B156-AD847DFAB8A6}" srcOrd="0" destOrd="0" presId="urn:microsoft.com/office/officeart/2005/8/layout/hList3"/>
    <dgm:cxn modelId="{F2A00155-F16A-7748-A491-51BAC68C5A68}" type="presOf" srcId="{7C3F8C50-67AD-DA4E-B2CD-57906B937E5E}" destId="{07E472DA-1DCB-694D-A332-A9EE48D7B998}" srcOrd="0" destOrd="0" presId="urn:microsoft.com/office/officeart/2005/8/layout/hList3"/>
    <dgm:cxn modelId="{E9034978-00D8-554F-BE9C-F66DBB0DC3E2}" srcId="{7C3F8C50-67AD-DA4E-B2CD-57906B937E5E}" destId="{04F736E8-D8F7-F441-9365-64A3B9399DEB}" srcOrd="2" destOrd="0" parTransId="{C10E9026-60BB-9544-A779-8664DA670846}" sibTransId="{55D6A7E9-99E6-A34A-8E6A-A6F5A3BF3686}"/>
    <dgm:cxn modelId="{B701FA94-FD5C-3747-818C-2D3C65BA1C48}" type="presOf" srcId="{99BEEE78-8BFF-E840-A757-958648F4606E}" destId="{4D1D4EB1-13E5-5E4F-BE5A-24A719A33AC8}" srcOrd="0" destOrd="0" presId="urn:microsoft.com/office/officeart/2005/8/layout/hList3"/>
    <dgm:cxn modelId="{872EAFA6-C652-DF45-A344-CB7A2A9A8BBE}" srcId="{7C3F8C50-67AD-DA4E-B2CD-57906B937E5E}" destId="{88070F1C-B2F2-2640-B722-34480BB5EF1A}" srcOrd="0" destOrd="0" parTransId="{218031A4-D6F0-664B-9294-21B706A55DF1}" sibTransId="{2B3F9690-7C4D-5749-BEC6-54D107844D3A}"/>
    <dgm:cxn modelId="{BC6BC2A9-070B-F14F-968E-102E245B6E8F}" type="presOf" srcId="{88070F1C-B2F2-2640-B722-34480BB5EF1A}" destId="{A74E25FA-BAEC-5B44-AC35-C0DF40C67908}" srcOrd="0" destOrd="0" presId="urn:microsoft.com/office/officeart/2005/8/layout/hList3"/>
    <dgm:cxn modelId="{A99661EA-5CF4-5F4C-A834-30444FD589F9}" srcId="{32EC08FD-D77A-254B-A183-0BB813CDA344}" destId="{7C3F8C50-67AD-DA4E-B2CD-57906B937E5E}" srcOrd="0" destOrd="0" parTransId="{7B4BF0EC-6002-6A44-BE35-60C49C945633}" sibTransId="{EC338D30-33F2-854C-A611-F5D85A998128}"/>
    <dgm:cxn modelId="{D36218B8-7CDD-8949-80BB-66FC1674C01B}" type="presParOf" srcId="{727E15A7-67AA-9D43-B156-AD847DFAB8A6}" destId="{07E472DA-1DCB-694D-A332-A9EE48D7B998}" srcOrd="0" destOrd="0" presId="urn:microsoft.com/office/officeart/2005/8/layout/hList3"/>
    <dgm:cxn modelId="{1B8E0504-2A09-A44B-BB2D-184894A87AC4}" type="presParOf" srcId="{727E15A7-67AA-9D43-B156-AD847DFAB8A6}" destId="{698B84DD-AE02-4A46-8433-AA0D70073E42}" srcOrd="1" destOrd="0" presId="urn:microsoft.com/office/officeart/2005/8/layout/hList3"/>
    <dgm:cxn modelId="{84C64D97-AD43-6746-A540-6B66B5B4B9B6}" type="presParOf" srcId="{698B84DD-AE02-4A46-8433-AA0D70073E42}" destId="{A74E25FA-BAEC-5B44-AC35-C0DF40C67908}" srcOrd="0" destOrd="0" presId="urn:microsoft.com/office/officeart/2005/8/layout/hList3"/>
    <dgm:cxn modelId="{E80DE87D-9519-974D-AFC0-610B0F1C7F80}" type="presParOf" srcId="{698B84DD-AE02-4A46-8433-AA0D70073E42}" destId="{4D1D4EB1-13E5-5E4F-BE5A-24A719A33AC8}" srcOrd="1" destOrd="0" presId="urn:microsoft.com/office/officeart/2005/8/layout/hList3"/>
    <dgm:cxn modelId="{472EDFB4-57F7-A841-8B4A-58163832DA18}" type="presParOf" srcId="{698B84DD-AE02-4A46-8433-AA0D70073E42}" destId="{5E99945F-AACF-D546-8E1D-2E8725050AC5}" srcOrd="2" destOrd="0" presId="urn:microsoft.com/office/officeart/2005/8/layout/hList3"/>
    <dgm:cxn modelId="{A7588DD2-581C-ED49-82E0-4CC70CBD155D}" type="presParOf" srcId="{727E15A7-67AA-9D43-B156-AD847DFAB8A6}" destId="{D3E6450E-9260-C240-B742-EF0DB86D64A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FC1085-9CE9-8E4A-BD0A-19DADA0B1B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76F28C53-7510-BC4D-91C6-A7589D9D6CC9}">
      <dgm:prSet phldrT="[Text]" custT="1"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Plan &amp; Estimate</a:t>
          </a:r>
        </a:p>
      </dgm:t>
    </dgm:pt>
    <dgm:pt modelId="{48981272-18E1-C74F-9EE3-ED4B4C6896A2}" type="parTrans" cxnId="{89E83F9D-E666-854F-8E47-0C608CAA356D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A7B9325E-4D56-1841-BB1D-A5F2DD448493}" type="sibTrans" cxnId="{89E83F9D-E666-854F-8E47-0C608CAA356D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108A9668-62A7-BA4C-95DE-2A62877D6349}">
      <dgm:prSet phldrT="[Text]" custT="1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Build &amp; Test</a:t>
          </a:r>
        </a:p>
      </dgm:t>
    </dgm:pt>
    <dgm:pt modelId="{EB4A4CD5-EA99-984B-94B0-67304A2EE00C}" type="parTrans" cxnId="{7105A371-CEEB-8149-B367-3A26ACEBBB38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B9D2A1FB-7D97-414F-B10E-EC6510509124}" type="sibTrans" cxnId="{7105A371-CEEB-8149-B367-3A26ACEBBB38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C36BC2F1-01D1-2A45-B992-8712B927C248}">
      <dgm:prSet phldrT="[Text]" custT="1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Retrospective</a:t>
          </a:r>
          <a:endParaRPr lang="en-US" sz="28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BEC12EB2-70EC-2641-84D5-9965E699D8C7}" type="parTrans" cxnId="{CE4D5C0F-0177-574F-9F28-FCB38707867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55BE605E-2C0A-5342-AFBE-A71153A9202D}" type="sibTrans" cxnId="{CE4D5C0F-0177-574F-9F28-FCB38707867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25D13FE5-DEA1-8345-91E2-496923308C98}" type="pres">
      <dgm:prSet presAssocID="{1CFC1085-9CE9-8E4A-BD0A-19DADA0B1BAB}" presName="Name0" presStyleCnt="0">
        <dgm:presLayoutVars>
          <dgm:dir/>
          <dgm:animLvl val="lvl"/>
          <dgm:resizeHandles val="exact"/>
        </dgm:presLayoutVars>
      </dgm:prSet>
      <dgm:spPr/>
    </dgm:pt>
    <dgm:pt modelId="{FDF38685-3AC0-404A-9199-6AAC3A6A7DCC}" type="pres">
      <dgm:prSet presAssocID="{76F28C53-7510-BC4D-91C6-A7589D9D6CC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6A48F62-8536-7C41-BA34-FA3101A0AC1F}" type="pres">
      <dgm:prSet presAssocID="{A7B9325E-4D56-1841-BB1D-A5F2DD448493}" presName="parTxOnlySpace" presStyleCnt="0"/>
      <dgm:spPr/>
    </dgm:pt>
    <dgm:pt modelId="{CA864478-0CB7-9940-B4AD-9DD604816221}" type="pres">
      <dgm:prSet presAssocID="{108A9668-62A7-BA4C-95DE-2A62877D634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05CF9E-6BFF-7E4F-AA5B-3406B526D51D}" type="pres">
      <dgm:prSet presAssocID="{B9D2A1FB-7D97-414F-B10E-EC6510509124}" presName="parTxOnlySpace" presStyleCnt="0"/>
      <dgm:spPr/>
    </dgm:pt>
    <dgm:pt modelId="{51DDBDB6-ABD0-3649-BBD3-9BDBB47D1531}" type="pres">
      <dgm:prSet presAssocID="{C36BC2F1-01D1-2A45-B992-8712B927C248}" presName="parTxOnly" presStyleLbl="node1" presStyleIdx="2" presStyleCnt="3" custScaleX="97416">
        <dgm:presLayoutVars>
          <dgm:chMax val="0"/>
          <dgm:chPref val="0"/>
          <dgm:bulletEnabled val="1"/>
        </dgm:presLayoutVars>
      </dgm:prSet>
      <dgm:spPr/>
    </dgm:pt>
  </dgm:ptLst>
  <dgm:cxnLst>
    <dgm:cxn modelId="{CE4D5C0F-0177-574F-9F28-FCB38707867C}" srcId="{1CFC1085-9CE9-8E4A-BD0A-19DADA0B1BAB}" destId="{C36BC2F1-01D1-2A45-B992-8712B927C248}" srcOrd="2" destOrd="0" parTransId="{BEC12EB2-70EC-2641-84D5-9965E699D8C7}" sibTransId="{55BE605E-2C0A-5342-AFBE-A71153A9202D}"/>
    <dgm:cxn modelId="{A417FB57-C0CF-D848-BB8A-F3A64FE8832B}" type="presOf" srcId="{108A9668-62A7-BA4C-95DE-2A62877D6349}" destId="{CA864478-0CB7-9940-B4AD-9DD604816221}" srcOrd="0" destOrd="0" presId="urn:microsoft.com/office/officeart/2005/8/layout/chevron1"/>
    <dgm:cxn modelId="{7105A371-CEEB-8149-B367-3A26ACEBBB38}" srcId="{1CFC1085-9CE9-8E4A-BD0A-19DADA0B1BAB}" destId="{108A9668-62A7-BA4C-95DE-2A62877D6349}" srcOrd="1" destOrd="0" parTransId="{EB4A4CD5-EA99-984B-94B0-67304A2EE00C}" sibTransId="{B9D2A1FB-7D97-414F-B10E-EC6510509124}"/>
    <dgm:cxn modelId="{89E83F9D-E666-854F-8E47-0C608CAA356D}" srcId="{1CFC1085-9CE9-8E4A-BD0A-19DADA0B1BAB}" destId="{76F28C53-7510-BC4D-91C6-A7589D9D6CC9}" srcOrd="0" destOrd="0" parTransId="{48981272-18E1-C74F-9EE3-ED4B4C6896A2}" sibTransId="{A7B9325E-4D56-1841-BB1D-A5F2DD448493}"/>
    <dgm:cxn modelId="{6B3DE8C2-4051-ED4C-B03F-3103B91B6C8A}" type="presOf" srcId="{C36BC2F1-01D1-2A45-B992-8712B927C248}" destId="{51DDBDB6-ABD0-3649-BBD3-9BDBB47D1531}" srcOrd="0" destOrd="0" presId="urn:microsoft.com/office/officeart/2005/8/layout/chevron1"/>
    <dgm:cxn modelId="{64AA14D7-51DE-3643-9A85-D08D5F33FBBA}" type="presOf" srcId="{1CFC1085-9CE9-8E4A-BD0A-19DADA0B1BAB}" destId="{25D13FE5-DEA1-8345-91E2-496923308C98}" srcOrd="0" destOrd="0" presId="urn:microsoft.com/office/officeart/2005/8/layout/chevron1"/>
    <dgm:cxn modelId="{A1569BDA-5A5C-BF40-9AFF-EB70566221C5}" type="presOf" srcId="{76F28C53-7510-BC4D-91C6-A7589D9D6CC9}" destId="{FDF38685-3AC0-404A-9199-6AAC3A6A7DCC}" srcOrd="0" destOrd="0" presId="urn:microsoft.com/office/officeart/2005/8/layout/chevron1"/>
    <dgm:cxn modelId="{3A2F5C12-D738-3C45-BFE0-86DB8B653254}" type="presParOf" srcId="{25D13FE5-DEA1-8345-91E2-496923308C98}" destId="{FDF38685-3AC0-404A-9199-6AAC3A6A7DCC}" srcOrd="0" destOrd="0" presId="urn:microsoft.com/office/officeart/2005/8/layout/chevron1"/>
    <dgm:cxn modelId="{4347A870-AA49-CE44-982D-75DB8B430D10}" type="presParOf" srcId="{25D13FE5-DEA1-8345-91E2-496923308C98}" destId="{36A48F62-8536-7C41-BA34-FA3101A0AC1F}" srcOrd="1" destOrd="0" presId="urn:microsoft.com/office/officeart/2005/8/layout/chevron1"/>
    <dgm:cxn modelId="{2B955CC4-7033-3841-BBE3-277070BB42A4}" type="presParOf" srcId="{25D13FE5-DEA1-8345-91E2-496923308C98}" destId="{CA864478-0CB7-9940-B4AD-9DD604816221}" srcOrd="2" destOrd="0" presId="urn:microsoft.com/office/officeart/2005/8/layout/chevron1"/>
    <dgm:cxn modelId="{3024A3A2-4520-1D4B-8571-4D3D4FC6B158}" type="presParOf" srcId="{25D13FE5-DEA1-8345-91E2-496923308C98}" destId="{0005CF9E-6BFF-7E4F-AA5B-3406B526D51D}" srcOrd="3" destOrd="0" presId="urn:microsoft.com/office/officeart/2005/8/layout/chevron1"/>
    <dgm:cxn modelId="{6D03C79C-C7BF-624F-9C1A-A280B39F813E}" type="presParOf" srcId="{25D13FE5-DEA1-8345-91E2-496923308C98}" destId="{51DDBDB6-ABD0-3649-BBD3-9BDBB47D15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6DEEBF-8F46-174D-97E5-9C6DC50233D8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36E504-8D8F-7742-8BAA-B773C6BFFD6E}">
      <dgm:prSet phldrT="[Text]"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1</a:t>
          </a:r>
        </a:p>
      </dgm:t>
    </dgm:pt>
    <dgm:pt modelId="{CEB9793A-8A1D-0445-B18D-058543CFDF06}" type="parTrans" cxnId="{88818BF0-9E67-304F-8F97-AB03E801A8BB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730A3CE7-5120-6449-AA35-E8A3A878FCE1}" type="sibTrans" cxnId="{88818BF0-9E67-304F-8F97-AB03E801A8BB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2CBD859E-86D5-DD41-A47D-59ABC98AAAF5}">
      <dgm:prSet phldrT="[Text]" custT="1"/>
      <dgm:spPr>
        <a:solidFill>
          <a:srgbClr val="0070C0">
            <a:alpha val="19000"/>
          </a:srgbClr>
        </a:solidFill>
      </dgm:spPr>
      <dgm:t>
        <a:bodyPr/>
        <a:lstStyle/>
        <a:p>
          <a:r>
            <a:rPr lang="en-US" sz="2400" dirty="0">
              <a:solidFill>
                <a:srgbClr val="FFFFFF"/>
              </a:solidFill>
              <a:latin typeface="Rockwell" panose="02060603020205020403" pitchFamily="18" charset="77"/>
            </a:rPr>
            <a:t>Team must estimate number of planes it can build; write estimate on a post-it</a:t>
          </a:r>
        </a:p>
      </dgm:t>
    </dgm:pt>
    <dgm:pt modelId="{7517E90D-DB0A-D841-ADD0-AEBB68B2994F}" type="parTrans" cxnId="{8FAF3590-895C-B940-AE9C-AD4686C6D20D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EC3D2F59-E45A-3149-B22A-18B5EDBF8E2D}" type="sibTrans" cxnId="{8FAF3590-895C-B940-AE9C-AD4686C6D20D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8FCFB539-00C3-8543-AC65-6E50F6B3414D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3</a:t>
          </a:r>
        </a:p>
      </dgm:t>
    </dgm:pt>
    <dgm:pt modelId="{4E53B009-EF82-E34E-8E2C-3DF0D7238E0F}" type="parTrans" cxnId="{4D19780F-5F33-FE42-B1E6-3D93A32381F7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E2E70882-D05C-6943-BD57-3A820085F9B3}" type="sibTrans" cxnId="{4D19780F-5F33-FE42-B1E6-3D93A32381F7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B037AFAC-8048-F144-B774-435FFDE152B2}">
      <dgm:prSet phldrT="[Text]" custT="1"/>
      <dgm:spPr>
        <a:solidFill>
          <a:srgbClr val="0070C0">
            <a:alpha val="18000"/>
          </a:srgbClr>
        </a:solidFill>
      </dgm:spPr>
      <dgm:t>
        <a:bodyPr/>
        <a:lstStyle/>
        <a:p>
          <a:r>
            <a:rPr lang="en-US" sz="2400" dirty="0">
              <a:solidFill>
                <a:schemeClr val="bg1"/>
              </a:solidFill>
              <a:latin typeface="Rockwell" panose="02060603020205020403" pitchFamily="18" charset="77"/>
            </a:rPr>
            <a:t>Each plane may be tested only </a:t>
          </a:r>
          <a:r>
            <a:rPr lang="en-US" sz="2400" u="sng" dirty="0">
              <a:solidFill>
                <a:schemeClr val="bg1"/>
              </a:solidFill>
              <a:latin typeface="Rockwell" panose="02060603020205020403" pitchFamily="18" charset="77"/>
            </a:rPr>
            <a:t>once</a:t>
          </a:r>
          <a:endParaRPr lang="en-US" sz="2400" dirty="0">
            <a:solidFill>
              <a:schemeClr val="bg1"/>
            </a:solidFill>
            <a:latin typeface="Rockwell" panose="02060603020205020403" pitchFamily="18" charset="77"/>
          </a:endParaRPr>
        </a:p>
      </dgm:t>
    </dgm:pt>
    <dgm:pt modelId="{3D57AFF6-3666-234F-B6C6-6C975F518CAA}" type="parTrans" cxnId="{0EE58308-1E04-B44F-B7F4-0BED60898262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A644F7B4-F3F6-574F-BF34-6A5503C92499}" type="sibTrans" cxnId="{0EE58308-1E04-B44F-B7F4-0BED60898262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26F30C67-94F3-A140-86D4-6CCB4D98AE9C}">
      <dgm:prSet phldrT="[Text]"/>
      <dgm:sp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4</a:t>
          </a:r>
        </a:p>
      </dgm:t>
    </dgm:pt>
    <dgm:pt modelId="{7EC2FC1A-51D4-CA4A-81CF-6B662A840802}" type="parTrans" cxnId="{6F9B6C16-8405-7E43-9194-E7EDAF5D87EB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BF0B1DB1-B045-C844-BDD4-2C9906CA66DB}" type="sibTrans" cxnId="{6F9B6C16-8405-7E43-9194-E7EDAF5D87EB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6D2244B7-C55D-8044-81A2-0BDA41F7AD5D}">
      <dgm:prSet phldrT="[Text]" custT="1"/>
      <dgm:spPr>
        <a:solidFill>
          <a:srgbClr val="0070C0">
            <a:alpha val="18000"/>
          </a:srgbClr>
        </a:solidFill>
      </dgm:spPr>
      <dgm:t>
        <a:bodyPr/>
        <a:lstStyle/>
        <a:p>
          <a:r>
            <a:rPr lang="en-US" sz="2400" b="0" u="sng" dirty="0">
              <a:solidFill>
                <a:schemeClr val="bg1"/>
              </a:solidFill>
              <a:latin typeface="Rockwell" panose="02060603020205020403" pitchFamily="18" charset="77"/>
            </a:rPr>
            <a:t>Definition of Done: plane must be built and pass testing to count as done </a:t>
          </a:r>
          <a:endParaRPr lang="en-US" sz="2400" b="0" dirty="0">
            <a:solidFill>
              <a:schemeClr val="bg1"/>
            </a:solidFill>
            <a:latin typeface="Rockwell" panose="02060603020205020403" pitchFamily="18" charset="77"/>
          </a:endParaRPr>
        </a:p>
      </dgm:t>
    </dgm:pt>
    <dgm:pt modelId="{A0361708-77FD-BF47-B040-FF47AEDA7C64}" type="parTrans" cxnId="{FCD4DD69-6BF9-2A49-BE93-AEF0C80B8DF4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B8D83D0A-722D-7348-8815-CD4C9A791AF2}" type="sibTrans" cxnId="{FCD4DD69-6BF9-2A49-BE93-AEF0C80B8DF4}">
      <dgm:prSet/>
      <dgm:spPr/>
      <dgm:t>
        <a:bodyPr/>
        <a:lstStyle/>
        <a:p>
          <a:endParaRPr lang="en-US">
            <a:latin typeface="Rockwell" panose="02060603020205020403" pitchFamily="18" charset="77"/>
          </a:endParaRPr>
        </a:p>
      </dgm:t>
    </dgm:pt>
    <dgm:pt modelId="{E5F5F53A-CBEF-014F-A543-BC8C5B4F25EB}">
      <dgm:prSet phldrT="[Text]"/>
      <dgm:spPr>
        <a:solidFill>
          <a:srgbClr val="0070C0">
            <a:alpha val="19000"/>
          </a:srgbClr>
        </a:solidFill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Rockwell" panose="02060603020205020403" pitchFamily="18" charset="77"/>
            </a:rPr>
            <a:t>Each developer can make </a:t>
          </a:r>
          <a:r>
            <a:rPr lang="en-US" u="sng" dirty="0">
              <a:solidFill>
                <a:srgbClr val="FFFFFF"/>
              </a:solidFill>
              <a:latin typeface="Rockwell" panose="02060603020205020403" pitchFamily="18" charset="77"/>
            </a:rPr>
            <a:t>only one fold</a:t>
          </a:r>
          <a:r>
            <a:rPr lang="en-US" dirty="0">
              <a:solidFill>
                <a:srgbClr val="FFFFFF"/>
              </a:solidFill>
              <a:latin typeface="Rockwell" panose="02060603020205020403" pitchFamily="18" charset="77"/>
            </a:rPr>
            <a:t> at a time</a:t>
          </a:r>
          <a:endParaRPr lang="en-US" dirty="0"/>
        </a:p>
      </dgm:t>
    </dgm:pt>
    <dgm:pt modelId="{3553E940-53ED-4948-9097-872CDB4574C7}" type="parTrans" cxnId="{A6A043AD-04EB-804C-8E25-59025FD31A9F}">
      <dgm:prSet/>
      <dgm:spPr/>
      <dgm:t>
        <a:bodyPr/>
        <a:lstStyle/>
        <a:p>
          <a:endParaRPr lang="en-US"/>
        </a:p>
      </dgm:t>
    </dgm:pt>
    <dgm:pt modelId="{47DABCE7-91E4-1641-B225-ADEEA0E6C6BD}" type="sibTrans" cxnId="{A6A043AD-04EB-804C-8E25-59025FD31A9F}">
      <dgm:prSet/>
      <dgm:spPr/>
      <dgm:t>
        <a:bodyPr/>
        <a:lstStyle/>
        <a:p>
          <a:endParaRPr lang="en-US"/>
        </a:p>
      </dgm:t>
    </dgm:pt>
    <dgm:pt modelId="{688EE6A7-F11F-D941-8971-8F81FE3C0823}">
      <dgm:prSet phldrT="[Text]" custT="1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dgm:spPr>
      <dgm:t>
        <a:bodyPr/>
        <a:lstStyle/>
        <a:p>
          <a:r>
            <a:rPr lang="en-US" sz="4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2</a:t>
          </a:r>
        </a:p>
      </dgm:t>
    </dgm:pt>
    <dgm:pt modelId="{DE790ADF-8361-6A40-BC7B-FF0F41C6A11B}" type="parTrans" cxnId="{8577EC25-19D3-2540-8C61-F63989F62806}">
      <dgm:prSet/>
      <dgm:spPr/>
      <dgm:t>
        <a:bodyPr/>
        <a:lstStyle/>
        <a:p>
          <a:endParaRPr lang="en-US"/>
        </a:p>
      </dgm:t>
    </dgm:pt>
    <dgm:pt modelId="{15809910-909C-3F4B-93FB-F0D809F2EE6C}" type="sibTrans" cxnId="{8577EC25-19D3-2540-8C61-F63989F62806}">
      <dgm:prSet/>
      <dgm:spPr/>
      <dgm:t>
        <a:bodyPr/>
        <a:lstStyle/>
        <a:p>
          <a:endParaRPr lang="en-US"/>
        </a:p>
      </dgm:t>
    </dgm:pt>
    <dgm:pt modelId="{24C44047-E885-0B4B-9FC4-94A4BEE73EBC}" type="pres">
      <dgm:prSet presAssocID="{8A6DEEBF-8F46-174D-97E5-9C6DC50233D8}" presName="Name0" presStyleCnt="0">
        <dgm:presLayoutVars>
          <dgm:dir/>
          <dgm:animLvl val="lvl"/>
          <dgm:resizeHandles val="exact"/>
        </dgm:presLayoutVars>
      </dgm:prSet>
      <dgm:spPr/>
    </dgm:pt>
    <dgm:pt modelId="{4BCD0D0F-0A46-CC4A-8C4B-9C356759AAB5}" type="pres">
      <dgm:prSet presAssocID="{7F36E504-8D8F-7742-8BAA-B773C6BFFD6E}" presName="linNode" presStyleCnt="0"/>
      <dgm:spPr/>
    </dgm:pt>
    <dgm:pt modelId="{CBD41606-A8C0-7F4A-8005-4A2928D25DAC}" type="pres">
      <dgm:prSet presAssocID="{7F36E504-8D8F-7742-8BAA-B773C6BFFD6E}" presName="parentText" presStyleLbl="node1" presStyleIdx="0" presStyleCnt="4" custScaleX="75550">
        <dgm:presLayoutVars>
          <dgm:chMax val="1"/>
          <dgm:bulletEnabled val="1"/>
        </dgm:presLayoutVars>
      </dgm:prSet>
      <dgm:spPr/>
    </dgm:pt>
    <dgm:pt modelId="{7A6B2B66-4FC5-034D-A54C-D5A0B4375EC9}" type="pres">
      <dgm:prSet presAssocID="{7F36E504-8D8F-7742-8BAA-B773C6BFFD6E}" presName="descendantText" presStyleLbl="alignAccFollowNode1" presStyleIdx="0" presStyleCnt="4" custScaleX="247143">
        <dgm:presLayoutVars>
          <dgm:bulletEnabled val="1"/>
        </dgm:presLayoutVars>
      </dgm:prSet>
      <dgm:spPr/>
    </dgm:pt>
    <dgm:pt modelId="{BDB025B5-3301-0242-948E-534E9511DDBB}" type="pres">
      <dgm:prSet presAssocID="{730A3CE7-5120-6449-AA35-E8A3A878FCE1}" presName="sp" presStyleCnt="0"/>
      <dgm:spPr/>
    </dgm:pt>
    <dgm:pt modelId="{EDCB39D8-03C8-D046-BD1E-97AFC2090F25}" type="pres">
      <dgm:prSet presAssocID="{688EE6A7-F11F-D941-8971-8F81FE3C0823}" presName="linNode" presStyleCnt="0"/>
      <dgm:spPr/>
    </dgm:pt>
    <dgm:pt modelId="{82CC21F5-3F4E-E443-B43E-A179E5A8805B}" type="pres">
      <dgm:prSet presAssocID="{688EE6A7-F11F-D941-8971-8F81FE3C0823}" presName="parentText" presStyleLbl="node1" presStyleIdx="1" presStyleCnt="4" custScaleX="41998">
        <dgm:presLayoutVars>
          <dgm:chMax val="1"/>
          <dgm:bulletEnabled val="1"/>
        </dgm:presLayoutVars>
      </dgm:prSet>
      <dgm:spPr/>
    </dgm:pt>
    <dgm:pt modelId="{3694AA70-4221-494A-9AA6-6E9D29E3E286}" type="pres">
      <dgm:prSet presAssocID="{688EE6A7-F11F-D941-8971-8F81FE3C0823}" presName="descendantText" presStyleLbl="alignAccFollowNode1" presStyleIdx="1" presStyleCnt="4" custScaleX="137377" custScaleY="103111" custLinFactNeighborX="-1013" custLinFactNeighborY="1023">
        <dgm:presLayoutVars>
          <dgm:bulletEnabled val="1"/>
        </dgm:presLayoutVars>
      </dgm:prSet>
      <dgm:spPr/>
    </dgm:pt>
    <dgm:pt modelId="{5DD817EA-3312-7843-86D6-BA88D5566631}" type="pres">
      <dgm:prSet presAssocID="{15809910-909C-3F4B-93FB-F0D809F2EE6C}" presName="sp" presStyleCnt="0"/>
      <dgm:spPr/>
    </dgm:pt>
    <dgm:pt modelId="{D60D78EC-D120-EB46-982A-08D325D909C9}" type="pres">
      <dgm:prSet presAssocID="{8FCFB539-00C3-8543-AC65-6E50F6B3414D}" presName="linNode" presStyleCnt="0"/>
      <dgm:spPr/>
    </dgm:pt>
    <dgm:pt modelId="{58A4C94B-D534-C34C-B66D-4E18076FBC80}" type="pres">
      <dgm:prSet presAssocID="{8FCFB539-00C3-8543-AC65-6E50F6B3414D}" presName="parentText" presStyleLbl="node1" presStyleIdx="2" presStyleCnt="4" custScaleX="75550">
        <dgm:presLayoutVars>
          <dgm:chMax val="1"/>
          <dgm:bulletEnabled val="1"/>
        </dgm:presLayoutVars>
      </dgm:prSet>
      <dgm:spPr/>
    </dgm:pt>
    <dgm:pt modelId="{DA223CE3-F77E-0749-A1FF-E7DFFD542D8F}" type="pres">
      <dgm:prSet presAssocID="{8FCFB539-00C3-8543-AC65-6E50F6B3414D}" presName="descendantText" presStyleLbl="alignAccFollowNode1" presStyleIdx="2" presStyleCnt="4" custScaleX="247143">
        <dgm:presLayoutVars>
          <dgm:bulletEnabled val="1"/>
        </dgm:presLayoutVars>
      </dgm:prSet>
      <dgm:spPr/>
    </dgm:pt>
    <dgm:pt modelId="{E7835054-07DD-764E-8688-BDB7C3C52221}" type="pres">
      <dgm:prSet presAssocID="{E2E70882-D05C-6943-BD57-3A820085F9B3}" presName="sp" presStyleCnt="0"/>
      <dgm:spPr/>
    </dgm:pt>
    <dgm:pt modelId="{E4D44C83-9840-B54F-93A9-13BB5C4D4FCF}" type="pres">
      <dgm:prSet presAssocID="{26F30C67-94F3-A140-86D4-6CCB4D98AE9C}" presName="linNode" presStyleCnt="0"/>
      <dgm:spPr/>
    </dgm:pt>
    <dgm:pt modelId="{43805106-DA30-334B-85DC-A6ED89BC6E21}" type="pres">
      <dgm:prSet presAssocID="{26F30C67-94F3-A140-86D4-6CCB4D98AE9C}" presName="parentText" presStyleLbl="node1" presStyleIdx="3" presStyleCnt="4" custScaleX="75550">
        <dgm:presLayoutVars>
          <dgm:chMax val="1"/>
          <dgm:bulletEnabled val="1"/>
        </dgm:presLayoutVars>
      </dgm:prSet>
      <dgm:spPr/>
    </dgm:pt>
    <dgm:pt modelId="{E65F1FD1-F772-7941-8A99-82ECD7FFFC9D}" type="pres">
      <dgm:prSet presAssocID="{26F30C67-94F3-A140-86D4-6CCB4D98AE9C}" presName="descendantText" presStyleLbl="alignAccFollowNode1" presStyleIdx="3" presStyleCnt="4" custScaleX="247143">
        <dgm:presLayoutVars>
          <dgm:bulletEnabled val="1"/>
        </dgm:presLayoutVars>
      </dgm:prSet>
      <dgm:spPr/>
    </dgm:pt>
  </dgm:ptLst>
  <dgm:cxnLst>
    <dgm:cxn modelId="{0EE58308-1E04-B44F-B7F4-0BED60898262}" srcId="{8FCFB539-00C3-8543-AC65-6E50F6B3414D}" destId="{B037AFAC-8048-F144-B774-435FFDE152B2}" srcOrd="0" destOrd="0" parTransId="{3D57AFF6-3666-234F-B6C6-6C975F518CAA}" sibTransId="{A644F7B4-F3F6-574F-BF34-6A5503C92499}"/>
    <dgm:cxn modelId="{4D19780F-5F33-FE42-B1E6-3D93A32381F7}" srcId="{8A6DEEBF-8F46-174D-97E5-9C6DC50233D8}" destId="{8FCFB539-00C3-8543-AC65-6E50F6B3414D}" srcOrd="2" destOrd="0" parTransId="{4E53B009-EF82-E34E-8E2C-3DF0D7238E0F}" sibTransId="{E2E70882-D05C-6943-BD57-3A820085F9B3}"/>
    <dgm:cxn modelId="{6F9B6C16-8405-7E43-9194-E7EDAF5D87EB}" srcId="{8A6DEEBF-8F46-174D-97E5-9C6DC50233D8}" destId="{26F30C67-94F3-A140-86D4-6CCB4D98AE9C}" srcOrd="3" destOrd="0" parTransId="{7EC2FC1A-51D4-CA4A-81CF-6B662A840802}" sibTransId="{BF0B1DB1-B045-C844-BDD4-2C9906CA66DB}"/>
    <dgm:cxn modelId="{8577EC25-19D3-2540-8C61-F63989F62806}" srcId="{8A6DEEBF-8F46-174D-97E5-9C6DC50233D8}" destId="{688EE6A7-F11F-D941-8971-8F81FE3C0823}" srcOrd="1" destOrd="0" parTransId="{DE790ADF-8361-6A40-BC7B-FF0F41C6A11B}" sibTransId="{15809910-909C-3F4B-93FB-F0D809F2EE6C}"/>
    <dgm:cxn modelId="{049CA92D-BE70-B546-BEE3-A77BF13F655D}" type="presOf" srcId="{7F36E504-8D8F-7742-8BAA-B773C6BFFD6E}" destId="{CBD41606-A8C0-7F4A-8005-4A2928D25DAC}" srcOrd="0" destOrd="0" presId="urn:microsoft.com/office/officeart/2005/8/layout/vList5"/>
    <dgm:cxn modelId="{C2662D3E-06D7-744F-801D-F4E9C23C32F7}" type="presOf" srcId="{2CBD859E-86D5-DD41-A47D-59ABC98AAAF5}" destId="{7A6B2B66-4FC5-034D-A54C-D5A0B4375EC9}" srcOrd="0" destOrd="0" presId="urn:microsoft.com/office/officeart/2005/8/layout/vList5"/>
    <dgm:cxn modelId="{B3FC9050-861D-4E4A-AD46-823BB3D68C48}" type="presOf" srcId="{26F30C67-94F3-A140-86D4-6CCB4D98AE9C}" destId="{43805106-DA30-334B-85DC-A6ED89BC6E21}" srcOrd="0" destOrd="0" presId="urn:microsoft.com/office/officeart/2005/8/layout/vList5"/>
    <dgm:cxn modelId="{346EFB61-B153-2B4C-9E97-3420377D9515}" type="presOf" srcId="{8FCFB539-00C3-8543-AC65-6E50F6B3414D}" destId="{58A4C94B-D534-C34C-B66D-4E18076FBC80}" srcOrd="0" destOrd="0" presId="urn:microsoft.com/office/officeart/2005/8/layout/vList5"/>
    <dgm:cxn modelId="{FCD4DD69-6BF9-2A49-BE93-AEF0C80B8DF4}" srcId="{26F30C67-94F3-A140-86D4-6CCB4D98AE9C}" destId="{6D2244B7-C55D-8044-81A2-0BDA41F7AD5D}" srcOrd="0" destOrd="0" parTransId="{A0361708-77FD-BF47-B040-FF47AEDA7C64}" sibTransId="{B8D83D0A-722D-7348-8815-CD4C9A791AF2}"/>
    <dgm:cxn modelId="{8FAF3590-895C-B940-AE9C-AD4686C6D20D}" srcId="{7F36E504-8D8F-7742-8BAA-B773C6BFFD6E}" destId="{2CBD859E-86D5-DD41-A47D-59ABC98AAAF5}" srcOrd="0" destOrd="0" parTransId="{7517E90D-DB0A-D841-ADD0-AEBB68B2994F}" sibTransId="{EC3D2F59-E45A-3149-B22A-18B5EDBF8E2D}"/>
    <dgm:cxn modelId="{2350B490-94EF-2144-931A-115FA80FF2F7}" type="presOf" srcId="{E5F5F53A-CBEF-014F-A543-BC8C5B4F25EB}" destId="{3694AA70-4221-494A-9AA6-6E9D29E3E286}" srcOrd="0" destOrd="0" presId="urn:microsoft.com/office/officeart/2005/8/layout/vList5"/>
    <dgm:cxn modelId="{A6A043AD-04EB-804C-8E25-59025FD31A9F}" srcId="{688EE6A7-F11F-D941-8971-8F81FE3C0823}" destId="{E5F5F53A-CBEF-014F-A543-BC8C5B4F25EB}" srcOrd="0" destOrd="0" parTransId="{3553E940-53ED-4948-9097-872CDB4574C7}" sibTransId="{47DABCE7-91E4-1641-B225-ADEEA0E6C6BD}"/>
    <dgm:cxn modelId="{CC6419BB-1528-F447-BAA3-A9636B45581C}" type="presOf" srcId="{B037AFAC-8048-F144-B774-435FFDE152B2}" destId="{DA223CE3-F77E-0749-A1FF-E7DFFD542D8F}" srcOrd="0" destOrd="0" presId="urn:microsoft.com/office/officeart/2005/8/layout/vList5"/>
    <dgm:cxn modelId="{263FB0C3-1D3F-E449-83E8-BEA83BD29192}" type="presOf" srcId="{688EE6A7-F11F-D941-8971-8F81FE3C0823}" destId="{82CC21F5-3F4E-E443-B43E-A179E5A8805B}" srcOrd="0" destOrd="0" presId="urn:microsoft.com/office/officeart/2005/8/layout/vList5"/>
    <dgm:cxn modelId="{6247B7CA-7935-A14E-B21B-43B8765E40B5}" type="presOf" srcId="{6D2244B7-C55D-8044-81A2-0BDA41F7AD5D}" destId="{E65F1FD1-F772-7941-8A99-82ECD7FFFC9D}" srcOrd="0" destOrd="0" presId="urn:microsoft.com/office/officeart/2005/8/layout/vList5"/>
    <dgm:cxn modelId="{88818BF0-9E67-304F-8F97-AB03E801A8BB}" srcId="{8A6DEEBF-8F46-174D-97E5-9C6DC50233D8}" destId="{7F36E504-8D8F-7742-8BAA-B773C6BFFD6E}" srcOrd="0" destOrd="0" parTransId="{CEB9793A-8A1D-0445-B18D-058543CFDF06}" sibTransId="{730A3CE7-5120-6449-AA35-E8A3A878FCE1}"/>
    <dgm:cxn modelId="{AAA1D5FA-3FC8-9049-9A6F-E9B642497B29}" type="presOf" srcId="{8A6DEEBF-8F46-174D-97E5-9C6DC50233D8}" destId="{24C44047-E885-0B4B-9FC4-94A4BEE73EBC}" srcOrd="0" destOrd="0" presId="urn:microsoft.com/office/officeart/2005/8/layout/vList5"/>
    <dgm:cxn modelId="{EB9AFA1D-7300-434F-9312-DE5BBFBB015E}" type="presParOf" srcId="{24C44047-E885-0B4B-9FC4-94A4BEE73EBC}" destId="{4BCD0D0F-0A46-CC4A-8C4B-9C356759AAB5}" srcOrd="0" destOrd="0" presId="urn:microsoft.com/office/officeart/2005/8/layout/vList5"/>
    <dgm:cxn modelId="{B8EE873E-6731-1848-A299-5574F913563D}" type="presParOf" srcId="{4BCD0D0F-0A46-CC4A-8C4B-9C356759AAB5}" destId="{CBD41606-A8C0-7F4A-8005-4A2928D25DAC}" srcOrd="0" destOrd="0" presId="urn:microsoft.com/office/officeart/2005/8/layout/vList5"/>
    <dgm:cxn modelId="{E8FBE29E-24BF-004C-A1C4-ACD677B54C2D}" type="presParOf" srcId="{4BCD0D0F-0A46-CC4A-8C4B-9C356759AAB5}" destId="{7A6B2B66-4FC5-034D-A54C-D5A0B4375EC9}" srcOrd="1" destOrd="0" presId="urn:microsoft.com/office/officeart/2005/8/layout/vList5"/>
    <dgm:cxn modelId="{220BA81C-7FA7-E944-9D5E-342C3464A4DC}" type="presParOf" srcId="{24C44047-E885-0B4B-9FC4-94A4BEE73EBC}" destId="{BDB025B5-3301-0242-948E-534E9511DDBB}" srcOrd="1" destOrd="0" presId="urn:microsoft.com/office/officeart/2005/8/layout/vList5"/>
    <dgm:cxn modelId="{6DDDEFE4-4CEB-8C45-BEEF-47A14BB12337}" type="presParOf" srcId="{24C44047-E885-0B4B-9FC4-94A4BEE73EBC}" destId="{EDCB39D8-03C8-D046-BD1E-97AFC2090F25}" srcOrd="2" destOrd="0" presId="urn:microsoft.com/office/officeart/2005/8/layout/vList5"/>
    <dgm:cxn modelId="{8F16C077-4BF2-424F-96F6-C9BB6D21F33C}" type="presParOf" srcId="{EDCB39D8-03C8-D046-BD1E-97AFC2090F25}" destId="{82CC21F5-3F4E-E443-B43E-A179E5A8805B}" srcOrd="0" destOrd="0" presId="urn:microsoft.com/office/officeart/2005/8/layout/vList5"/>
    <dgm:cxn modelId="{C8E0604D-F450-5C43-BB13-852760DD2609}" type="presParOf" srcId="{EDCB39D8-03C8-D046-BD1E-97AFC2090F25}" destId="{3694AA70-4221-494A-9AA6-6E9D29E3E286}" srcOrd="1" destOrd="0" presId="urn:microsoft.com/office/officeart/2005/8/layout/vList5"/>
    <dgm:cxn modelId="{70A48E02-DAE5-9940-A457-7A64562D7FE9}" type="presParOf" srcId="{24C44047-E885-0B4B-9FC4-94A4BEE73EBC}" destId="{5DD817EA-3312-7843-86D6-BA88D5566631}" srcOrd="3" destOrd="0" presId="urn:microsoft.com/office/officeart/2005/8/layout/vList5"/>
    <dgm:cxn modelId="{FDD25021-DE60-E548-A4E4-3E17EFF31A9F}" type="presParOf" srcId="{24C44047-E885-0B4B-9FC4-94A4BEE73EBC}" destId="{D60D78EC-D120-EB46-982A-08D325D909C9}" srcOrd="4" destOrd="0" presId="urn:microsoft.com/office/officeart/2005/8/layout/vList5"/>
    <dgm:cxn modelId="{130FEF14-3F7C-0740-8454-C0C533B34AC9}" type="presParOf" srcId="{D60D78EC-D120-EB46-982A-08D325D909C9}" destId="{58A4C94B-D534-C34C-B66D-4E18076FBC80}" srcOrd="0" destOrd="0" presId="urn:microsoft.com/office/officeart/2005/8/layout/vList5"/>
    <dgm:cxn modelId="{34CA4D3A-B002-854E-AA13-D3553415170F}" type="presParOf" srcId="{D60D78EC-D120-EB46-982A-08D325D909C9}" destId="{DA223CE3-F77E-0749-A1FF-E7DFFD542D8F}" srcOrd="1" destOrd="0" presId="urn:microsoft.com/office/officeart/2005/8/layout/vList5"/>
    <dgm:cxn modelId="{253547B5-3707-304E-8081-792AF4585088}" type="presParOf" srcId="{24C44047-E885-0B4B-9FC4-94A4BEE73EBC}" destId="{E7835054-07DD-764E-8688-BDB7C3C52221}" srcOrd="5" destOrd="0" presId="urn:microsoft.com/office/officeart/2005/8/layout/vList5"/>
    <dgm:cxn modelId="{70798216-F230-DE45-8182-CD49F80FF9AC}" type="presParOf" srcId="{24C44047-E885-0B4B-9FC4-94A4BEE73EBC}" destId="{E4D44C83-9840-B54F-93A9-13BB5C4D4FCF}" srcOrd="6" destOrd="0" presId="urn:microsoft.com/office/officeart/2005/8/layout/vList5"/>
    <dgm:cxn modelId="{6C8B7CAF-A60A-7D4E-952B-196964DF26E4}" type="presParOf" srcId="{E4D44C83-9840-B54F-93A9-13BB5C4D4FCF}" destId="{43805106-DA30-334B-85DC-A6ED89BC6E21}" srcOrd="0" destOrd="0" presId="urn:microsoft.com/office/officeart/2005/8/layout/vList5"/>
    <dgm:cxn modelId="{1F4CDB8F-11A4-C747-B6BE-A82F6BB1286B}" type="presParOf" srcId="{E4D44C83-9840-B54F-93A9-13BB5C4D4FCF}" destId="{E65F1FD1-F772-7941-8A99-82ECD7FFFC9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FC1085-9CE9-8E4A-BD0A-19DADA0B1B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76F28C53-7510-BC4D-91C6-A7589D9D6CC9}">
      <dgm:prSet phldrT="[Text]"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Plan &amp; Estimate</a:t>
          </a:r>
        </a:p>
      </dgm:t>
    </dgm:pt>
    <dgm:pt modelId="{48981272-18E1-C74F-9EE3-ED4B4C6896A2}" type="parTrans" cxnId="{89E83F9D-E666-854F-8E47-0C608CAA356D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A7B9325E-4D56-1841-BB1D-A5F2DD448493}" type="sibTrans" cxnId="{89E83F9D-E666-854F-8E47-0C608CAA356D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108A9668-62A7-BA4C-95DE-2A62877D6349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Build &amp; Test</a:t>
          </a:r>
        </a:p>
      </dgm:t>
    </dgm:pt>
    <dgm:pt modelId="{EB4A4CD5-EA99-984B-94B0-67304A2EE00C}" type="parTrans" cxnId="{7105A371-CEEB-8149-B367-3A26ACEBBB38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B9D2A1FB-7D97-414F-B10E-EC6510509124}" type="sibTrans" cxnId="{7105A371-CEEB-8149-B367-3A26ACEBBB38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C36BC2F1-01D1-2A45-B992-8712B927C248}">
      <dgm:prSet phldrT="[Text]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Retrospective</a:t>
          </a:r>
        </a:p>
      </dgm:t>
    </dgm:pt>
    <dgm:pt modelId="{BEC12EB2-70EC-2641-84D5-9965E699D8C7}" type="parTrans" cxnId="{CE4D5C0F-0177-574F-9F28-FCB38707867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55BE605E-2C0A-5342-AFBE-A71153A9202D}" type="sibTrans" cxnId="{CE4D5C0F-0177-574F-9F28-FCB38707867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gm:t>
    </dgm:pt>
    <dgm:pt modelId="{25D13FE5-DEA1-8345-91E2-496923308C98}" type="pres">
      <dgm:prSet presAssocID="{1CFC1085-9CE9-8E4A-BD0A-19DADA0B1BAB}" presName="Name0" presStyleCnt="0">
        <dgm:presLayoutVars>
          <dgm:dir/>
          <dgm:animLvl val="lvl"/>
          <dgm:resizeHandles val="exact"/>
        </dgm:presLayoutVars>
      </dgm:prSet>
      <dgm:spPr/>
    </dgm:pt>
    <dgm:pt modelId="{FDF38685-3AC0-404A-9199-6AAC3A6A7DCC}" type="pres">
      <dgm:prSet presAssocID="{76F28C53-7510-BC4D-91C6-A7589D9D6CC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6A48F62-8536-7C41-BA34-FA3101A0AC1F}" type="pres">
      <dgm:prSet presAssocID="{A7B9325E-4D56-1841-BB1D-A5F2DD448493}" presName="parTxOnlySpace" presStyleCnt="0"/>
      <dgm:spPr/>
    </dgm:pt>
    <dgm:pt modelId="{CA864478-0CB7-9940-B4AD-9DD604816221}" type="pres">
      <dgm:prSet presAssocID="{108A9668-62A7-BA4C-95DE-2A62877D634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05CF9E-6BFF-7E4F-AA5B-3406B526D51D}" type="pres">
      <dgm:prSet presAssocID="{B9D2A1FB-7D97-414F-B10E-EC6510509124}" presName="parTxOnlySpace" presStyleCnt="0"/>
      <dgm:spPr/>
    </dgm:pt>
    <dgm:pt modelId="{51DDBDB6-ABD0-3649-BBD3-9BDBB47D1531}" type="pres">
      <dgm:prSet presAssocID="{C36BC2F1-01D1-2A45-B992-8712B927C248}" presName="parTxOnly" presStyleLbl="node1" presStyleIdx="2" presStyleCnt="3" custScaleX="97416">
        <dgm:presLayoutVars>
          <dgm:chMax val="0"/>
          <dgm:chPref val="0"/>
          <dgm:bulletEnabled val="1"/>
        </dgm:presLayoutVars>
      </dgm:prSet>
      <dgm:spPr/>
    </dgm:pt>
  </dgm:ptLst>
  <dgm:cxnLst>
    <dgm:cxn modelId="{CE4D5C0F-0177-574F-9F28-FCB38707867C}" srcId="{1CFC1085-9CE9-8E4A-BD0A-19DADA0B1BAB}" destId="{C36BC2F1-01D1-2A45-B992-8712B927C248}" srcOrd="2" destOrd="0" parTransId="{BEC12EB2-70EC-2641-84D5-9965E699D8C7}" sibTransId="{55BE605E-2C0A-5342-AFBE-A71153A9202D}"/>
    <dgm:cxn modelId="{A417FB57-C0CF-D848-BB8A-F3A64FE8832B}" type="presOf" srcId="{108A9668-62A7-BA4C-95DE-2A62877D6349}" destId="{CA864478-0CB7-9940-B4AD-9DD604816221}" srcOrd="0" destOrd="0" presId="urn:microsoft.com/office/officeart/2005/8/layout/chevron1"/>
    <dgm:cxn modelId="{7105A371-CEEB-8149-B367-3A26ACEBBB38}" srcId="{1CFC1085-9CE9-8E4A-BD0A-19DADA0B1BAB}" destId="{108A9668-62A7-BA4C-95DE-2A62877D6349}" srcOrd="1" destOrd="0" parTransId="{EB4A4CD5-EA99-984B-94B0-67304A2EE00C}" sibTransId="{B9D2A1FB-7D97-414F-B10E-EC6510509124}"/>
    <dgm:cxn modelId="{89E83F9D-E666-854F-8E47-0C608CAA356D}" srcId="{1CFC1085-9CE9-8E4A-BD0A-19DADA0B1BAB}" destId="{76F28C53-7510-BC4D-91C6-A7589D9D6CC9}" srcOrd="0" destOrd="0" parTransId="{48981272-18E1-C74F-9EE3-ED4B4C6896A2}" sibTransId="{A7B9325E-4D56-1841-BB1D-A5F2DD448493}"/>
    <dgm:cxn modelId="{6B3DE8C2-4051-ED4C-B03F-3103B91B6C8A}" type="presOf" srcId="{C36BC2F1-01D1-2A45-B992-8712B927C248}" destId="{51DDBDB6-ABD0-3649-BBD3-9BDBB47D1531}" srcOrd="0" destOrd="0" presId="urn:microsoft.com/office/officeart/2005/8/layout/chevron1"/>
    <dgm:cxn modelId="{64AA14D7-51DE-3643-9A85-D08D5F33FBBA}" type="presOf" srcId="{1CFC1085-9CE9-8E4A-BD0A-19DADA0B1BAB}" destId="{25D13FE5-DEA1-8345-91E2-496923308C98}" srcOrd="0" destOrd="0" presId="urn:microsoft.com/office/officeart/2005/8/layout/chevron1"/>
    <dgm:cxn modelId="{A1569BDA-5A5C-BF40-9AFF-EB70566221C5}" type="presOf" srcId="{76F28C53-7510-BC4D-91C6-A7589D9D6CC9}" destId="{FDF38685-3AC0-404A-9199-6AAC3A6A7DCC}" srcOrd="0" destOrd="0" presId="urn:microsoft.com/office/officeart/2005/8/layout/chevron1"/>
    <dgm:cxn modelId="{3A2F5C12-D738-3C45-BFE0-86DB8B653254}" type="presParOf" srcId="{25D13FE5-DEA1-8345-91E2-496923308C98}" destId="{FDF38685-3AC0-404A-9199-6AAC3A6A7DCC}" srcOrd="0" destOrd="0" presId="urn:microsoft.com/office/officeart/2005/8/layout/chevron1"/>
    <dgm:cxn modelId="{4347A870-AA49-CE44-982D-75DB8B430D10}" type="presParOf" srcId="{25D13FE5-DEA1-8345-91E2-496923308C98}" destId="{36A48F62-8536-7C41-BA34-FA3101A0AC1F}" srcOrd="1" destOrd="0" presId="urn:microsoft.com/office/officeart/2005/8/layout/chevron1"/>
    <dgm:cxn modelId="{2B955CC4-7033-3841-BBE3-277070BB42A4}" type="presParOf" srcId="{25D13FE5-DEA1-8345-91E2-496923308C98}" destId="{CA864478-0CB7-9940-B4AD-9DD604816221}" srcOrd="2" destOrd="0" presId="urn:microsoft.com/office/officeart/2005/8/layout/chevron1"/>
    <dgm:cxn modelId="{3024A3A2-4520-1D4B-8571-4D3D4FC6B158}" type="presParOf" srcId="{25D13FE5-DEA1-8345-91E2-496923308C98}" destId="{0005CF9E-6BFF-7E4F-AA5B-3406B526D51D}" srcOrd="3" destOrd="0" presId="urn:microsoft.com/office/officeart/2005/8/layout/chevron1"/>
    <dgm:cxn modelId="{6D03C79C-C7BF-624F-9C1A-A280B39F813E}" type="presParOf" srcId="{25D13FE5-DEA1-8345-91E2-496923308C98}" destId="{51DDBDB6-ABD0-3649-BBD3-9BDBB47D15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CDE14A-680F-DF40-A983-BC772E8EB46D}">
      <dsp:nvSpPr>
        <dsp:cNvPr id="0" name=""/>
        <dsp:cNvSpPr/>
      </dsp:nvSpPr>
      <dsp:spPr>
        <a:xfrm>
          <a:off x="3358253" y="1699"/>
          <a:ext cx="1821920" cy="1821920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Rockwell" panose="02060603020205020403" pitchFamily="18" charset="77"/>
            </a:rPr>
            <a:t>DESIGN</a:t>
          </a:r>
        </a:p>
      </dsp:txBody>
      <dsp:txXfrm>
        <a:off x="3625067" y="268513"/>
        <a:ext cx="1288292" cy="1288292"/>
      </dsp:txXfrm>
    </dsp:sp>
    <dsp:sp modelId="{2D150EC5-11B2-6240-B74D-FC356607C875}">
      <dsp:nvSpPr>
        <dsp:cNvPr id="0" name=""/>
        <dsp:cNvSpPr/>
      </dsp:nvSpPr>
      <dsp:spPr>
        <a:xfrm rot="2700000">
          <a:off x="4984481" y="1562273"/>
          <a:ext cx="483591" cy="614898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innerShdw blurRad="63500" dist="50800" dir="13500000">
            <a:prstClr val="black">
              <a:alpha val="50000"/>
            </a:prstClr>
          </a:innerShdw>
        </a:effectLst>
        <a:sp3d z="-227350" extrusionH="444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005727" y="1633961"/>
        <a:ext cx="338514" cy="368938"/>
      </dsp:txXfrm>
    </dsp:sp>
    <dsp:sp modelId="{29FFA9A1-C0D4-6B4E-8EC9-064CDF2F376C}">
      <dsp:nvSpPr>
        <dsp:cNvPr id="0" name=""/>
        <dsp:cNvSpPr/>
      </dsp:nvSpPr>
      <dsp:spPr>
        <a:xfrm>
          <a:off x="5291735" y="1935181"/>
          <a:ext cx="1821920" cy="1821920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Rockwell" panose="02060603020205020403" pitchFamily="18" charset="77"/>
            </a:rPr>
            <a:t>BUILD</a:t>
          </a:r>
        </a:p>
      </dsp:txBody>
      <dsp:txXfrm>
        <a:off x="5558549" y="2201995"/>
        <a:ext cx="1288292" cy="1288292"/>
      </dsp:txXfrm>
    </dsp:sp>
    <dsp:sp modelId="{C60E1CE8-193A-E240-9CFD-CC0819DE452D}">
      <dsp:nvSpPr>
        <dsp:cNvPr id="0" name=""/>
        <dsp:cNvSpPr/>
      </dsp:nvSpPr>
      <dsp:spPr>
        <a:xfrm rot="8100000">
          <a:off x="5003836" y="3495756"/>
          <a:ext cx="483591" cy="614898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innerShdw blurRad="63500" dist="50800" dir="13500000">
            <a:prstClr val="black">
              <a:alpha val="50000"/>
            </a:prstClr>
          </a:innerShdw>
        </a:effectLst>
        <a:sp3d z="-227350" extrusionH="444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5127667" y="3567444"/>
        <a:ext cx="338514" cy="368938"/>
      </dsp:txXfrm>
    </dsp:sp>
    <dsp:sp modelId="{D1D4EC92-772F-C343-94F4-80C04705F729}">
      <dsp:nvSpPr>
        <dsp:cNvPr id="0" name=""/>
        <dsp:cNvSpPr/>
      </dsp:nvSpPr>
      <dsp:spPr>
        <a:xfrm>
          <a:off x="3358253" y="3868664"/>
          <a:ext cx="1821920" cy="1821920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Rockwell" panose="02060603020205020403" pitchFamily="18" charset="77"/>
            </a:rPr>
            <a:t>TEST</a:t>
          </a:r>
        </a:p>
      </dsp:txBody>
      <dsp:txXfrm>
        <a:off x="3625067" y="4135478"/>
        <a:ext cx="1288292" cy="1288292"/>
      </dsp:txXfrm>
    </dsp:sp>
    <dsp:sp modelId="{9627E4CA-8491-8149-A0F0-DB5C3F736323}">
      <dsp:nvSpPr>
        <dsp:cNvPr id="0" name=""/>
        <dsp:cNvSpPr/>
      </dsp:nvSpPr>
      <dsp:spPr>
        <a:xfrm rot="13500000">
          <a:off x="3070354" y="3515112"/>
          <a:ext cx="483591" cy="614898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innerShdw blurRad="63500" dist="50800" dir="13500000">
            <a:prstClr val="black">
              <a:alpha val="50000"/>
            </a:prstClr>
          </a:innerShdw>
        </a:effectLst>
        <a:sp3d z="-227350" extrusionH="444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194185" y="3689384"/>
        <a:ext cx="338514" cy="368938"/>
      </dsp:txXfrm>
    </dsp:sp>
    <dsp:sp modelId="{952B8756-560B-2043-82A5-5E66711BAA47}">
      <dsp:nvSpPr>
        <dsp:cNvPr id="0" name=""/>
        <dsp:cNvSpPr/>
      </dsp:nvSpPr>
      <dsp:spPr>
        <a:xfrm>
          <a:off x="1424770" y="1935181"/>
          <a:ext cx="1821920" cy="1821920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  <a:sp3d extrusionH="28000" prstMaterial="matte"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Rockwell" panose="02060603020205020403" pitchFamily="18" charset="77"/>
            </a:rPr>
            <a:t>DEPLOY</a:t>
          </a:r>
        </a:p>
      </dsp:txBody>
      <dsp:txXfrm>
        <a:off x="1691584" y="2201995"/>
        <a:ext cx="1288292" cy="1288292"/>
      </dsp:txXfrm>
    </dsp:sp>
    <dsp:sp modelId="{671ED379-29CF-C741-A021-D174B426149B}">
      <dsp:nvSpPr>
        <dsp:cNvPr id="0" name=""/>
        <dsp:cNvSpPr/>
      </dsp:nvSpPr>
      <dsp:spPr>
        <a:xfrm rot="18900000">
          <a:off x="3050998" y="1581629"/>
          <a:ext cx="483591" cy="614898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  <a:sp3d z="-227350" extrusionH="444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072244" y="1755901"/>
        <a:ext cx="338514" cy="3689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472DA-1DCB-694D-A332-A9EE48D7B998}">
      <dsp:nvSpPr>
        <dsp:cNvPr id="0" name=""/>
        <dsp:cNvSpPr/>
      </dsp:nvSpPr>
      <dsp:spPr>
        <a:xfrm>
          <a:off x="4398" y="5"/>
          <a:ext cx="9348968" cy="317510"/>
        </a:xfrm>
        <a:prstGeom prst="rect">
          <a:avLst/>
        </a:prstGeom>
        <a:solidFill>
          <a:schemeClr val="tx1"/>
        </a:solidFill>
        <a:ln w="12700">
          <a:solidFill>
            <a:schemeClr val="lt1"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Scrum</a:t>
          </a:r>
        </a:p>
      </dsp:txBody>
      <dsp:txXfrm>
        <a:off x="4398" y="5"/>
        <a:ext cx="9348968" cy="317510"/>
      </dsp:txXfrm>
    </dsp:sp>
    <dsp:sp modelId="{A74E25FA-BAEC-5B44-AC35-C0DF40C67908}">
      <dsp:nvSpPr>
        <dsp:cNvPr id="0" name=""/>
        <dsp:cNvSpPr/>
      </dsp:nvSpPr>
      <dsp:spPr>
        <a:xfrm>
          <a:off x="4569" y="317146"/>
          <a:ext cx="3116208" cy="3525767"/>
        </a:xfrm>
        <a:prstGeom prst="rect">
          <a:avLst/>
        </a:prstGeom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Transparency</a:t>
          </a:r>
        </a:p>
      </dsp:txBody>
      <dsp:txXfrm>
        <a:off x="4569" y="317146"/>
        <a:ext cx="3116208" cy="3525767"/>
      </dsp:txXfrm>
    </dsp:sp>
    <dsp:sp modelId="{4D1D4EB1-13E5-5E4F-BE5A-24A719A33AC8}">
      <dsp:nvSpPr>
        <dsp:cNvPr id="0" name=""/>
        <dsp:cNvSpPr/>
      </dsp:nvSpPr>
      <dsp:spPr>
        <a:xfrm>
          <a:off x="3120778" y="317146"/>
          <a:ext cx="3116208" cy="3525767"/>
        </a:xfrm>
        <a:prstGeom prst="rect">
          <a:avLst/>
        </a:prstGeom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Inspection</a:t>
          </a:r>
        </a:p>
      </dsp:txBody>
      <dsp:txXfrm>
        <a:off x="3120778" y="317146"/>
        <a:ext cx="3116208" cy="3525767"/>
      </dsp:txXfrm>
    </dsp:sp>
    <dsp:sp modelId="{5E99945F-AACF-D546-8E1D-2E8725050AC5}">
      <dsp:nvSpPr>
        <dsp:cNvPr id="0" name=""/>
        <dsp:cNvSpPr/>
      </dsp:nvSpPr>
      <dsp:spPr>
        <a:xfrm>
          <a:off x="6236986" y="317146"/>
          <a:ext cx="3116208" cy="3525767"/>
        </a:xfrm>
        <a:prstGeom prst="rect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Adaptation</a:t>
          </a:r>
        </a:p>
      </dsp:txBody>
      <dsp:txXfrm>
        <a:off x="6236986" y="317146"/>
        <a:ext cx="3116208" cy="3525767"/>
      </dsp:txXfrm>
    </dsp:sp>
    <dsp:sp modelId="{D3E6450E-9260-C240-B742-EF0DB86D64A6}">
      <dsp:nvSpPr>
        <dsp:cNvPr id="0" name=""/>
        <dsp:cNvSpPr/>
      </dsp:nvSpPr>
      <dsp:spPr>
        <a:xfrm flipV="1">
          <a:off x="5988" y="3805599"/>
          <a:ext cx="9345787" cy="128999"/>
        </a:xfrm>
        <a:prstGeom prst="rect">
          <a:avLst/>
        </a:prstGeom>
        <a:solidFill>
          <a:schemeClr val="tx1"/>
        </a:solidFill>
        <a:ln w="12700">
          <a:solidFill>
            <a:schemeClr val="lt1"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38685-3AC0-404A-9199-6AAC3A6A7DCC}">
      <dsp:nvSpPr>
        <dsp:cNvPr id="0" name=""/>
        <dsp:cNvSpPr/>
      </dsp:nvSpPr>
      <dsp:spPr>
        <a:xfrm>
          <a:off x="1773" y="126885"/>
          <a:ext cx="3907656" cy="1563062"/>
        </a:xfrm>
        <a:prstGeom prst="chevron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Plan &amp; Estimate</a:t>
          </a:r>
        </a:p>
      </dsp:txBody>
      <dsp:txXfrm>
        <a:off x="783304" y="126885"/>
        <a:ext cx="2344594" cy="1563062"/>
      </dsp:txXfrm>
    </dsp:sp>
    <dsp:sp modelId="{CA864478-0CB7-9940-B4AD-9DD604816221}">
      <dsp:nvSpPr>
        <dsp:cNvPr id="0" name=""/>
        <dsp:cNvSpPr/>
      </dsp:nvSpPr>
      <dsp:spPr>
        <a:xfrm>
          <a:off x="3518664" y="126885"/>
          <a:ext cx="3907656" cy="1563062"/>
        </a:xfrm>
        <a:prstGeom prst="chevron">
          <a:avLst/>
        </a:prstGeom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Build &amp; Test</a:t>
          </a:r>
        </a:p>
      </dsp:txBody>
      <dsp:txXfrm>
        <a:off x="4300195" y="126885"/>
        <a:ext cx="2344594" cy="1563062"/>
      </dsp:txXfrm>
    </dsp:sp>
    <dsp:sp modelId="{51DDBDB6-ABD0-3649-BBD3-9BDBB47D1531}">
      <dsp:nvSpPr>
        <dsp:cNvPr id="0" name=""/>
        <dsp:cNvSpPr/>
      </dsp:nvSpPr>
      <dsp:spPr>
        <a:xfrm>
          <a:off x="7035555" y="126885"/>
          <a:ext cx="3806682" cy="1563062"/>
        </a:xfrm>
        <a:prstGeom prst="chevron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Retrospective</a:t>
          </a:r>
          <a:endParaRPr lang="en-US" sz="28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Rockwell" panose="02060603020205020403" pitchFamily="18" charset="77"/>
          </a:endParaRPr>
        </a:p>
      </dsp:txBody>
      <dsp:txXfrm>
        <a:off x="7817086" y="126885"/>
        <a:ext cx="2243620" cy="1563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B2B66-4FC5-034D-A54C-D5A0B4375EC9}">
      <dsp:nvSpPr>
        <dsp:cNvPr id="0" name=""/>
        <dsp:cNvSpPr/>
      </dsp:nvSpPr>
      <dsp:spPr>
        <a:xfrm rot="5400000">
          <a:off x="4275878" y="-2989130"/>
          <a:ext cx="744720" cy="6913031"/>
        </a:xfrm>
        <a:prstGeom prst="round2SameRect">
          <a:avLst/>
        </a:prstGeom>
        <a:solidFill>
          <a:srgbClr val="0070C0">
            <a:alpha val="19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112395" rIns="224790" bIns="11239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rgbClr val="FFFFFF"/>
              </a:solidFill>
              <a:latin typeface="Rockwell" panose="02060603020205020403" pitchFamily="18" charset="77"/>
            </a:rPr>
            <a:t>Team must estimate number of planes it can build; write estimate on a post-it</a:t>
          </a:r>
        </a:p>
      </dsp:txBody>
      <dsp:txXfrm rot="-5400000">
        <a:off x="1191723" y="131379"/>
        <a:ext cx="6876677" cy="672012"/>
      </dsp:txXfrm>
    </dsp:sp>
    <dsp:sp modelId="{CBD41606-A8C0-7F4A-8005-4A2928D25DAC}">
      <dsp:nvSpPr>
        <dsp:cNvPr id="0" name=""/>
        <dsp:cNvSpPr/>
      </dsp:nvSpPr>
      <dsp:spPr>
        <a:xfrm>
          <a:off x="3009" y="1935"/>
          <a:ext cx="1188713" cy="930900"/>
        </a:xfrm>
        <a:prstGeom prst="roundRect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1</a:t>
          </a:r>
        </a:p>
      </dsp:txBody>
      <dsp:txXfrm>
        <a:off x="48452" y="47378"/>
        <a:ext cx="1097827" cy="840014"/>
      </dsp:txXfrm>
    </dsp:sp>
    <dsp:sp modelId="{3694AA70-4221-494A-9AA6-6E9D29E3E286}">
      <dsp:nvSpPr>
        <dsp:cNvPr id="0" name=""/>
        <dsp:cNvSpPr/>
      </dsp:nvSpPr>
      <dsp:spPr>
        <a:xfrm rot="5400000">
          <a:off x="4235442" y="-2003873"/>
          <a:ext cx="767889" cy="6912648"/>
        </a:xfrm>
        <a:prstGeom prst="round2SameRect">
          <a:avLst/>
        </a:prstGeom>
        <a:solidFill>
          <a:srgbClr val="0070C0">
            <a:alpha val="19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FFFFFF"/>
              </a:solidFill>
              <a:latin typeface="Rockwell" panose="02060603020205020403" pitchFamily="18" charset="77"/>
            </a:rPr>
            <a:t>Each developer can make </a:t>
          </a:r>
          <a:r>
            <a:rPr lang="en-US" sz="2200" u="sng" kern="1200" dirty="0">
              <a:solidFill>
                <a:srgbClr val="FFFFFF"/>
              </a:solidFill>
              <a:latin typeface="Rockwell" panose="02060603020205020403" pitchFamily="18" charset="77"/>
            </a:rPr>
            <a:t>only one fold</a:t>
          </a:r>
          <a:r>
            <a:rPr lang="en-US" sz="2200" kern="1200" dirty="0">
              <a:solidFill>
                <a:srgbClr val="FFFFFF"/>
              </a:solidFill>
              <a:latin typeface="Rockwell" panose="02060603020205020403" pitchFamily="18" charset="77"/>
            </a:rPr>
            <a:t> at a time</a:t>
          </a:r>
          <a:endParaRPr lang="en-US" sz="2200" kern="1200" dirty="0"/>
        </a:p>
      </dsp:txBody>
      <dsp:txXfrm rot="-5400000">
        <a:off x="1163063" y="1105991"/>
        <a:ext cx="6875163" cy="692919"/>
      </dsp:txXfrm>
    </dsp:sp>
    <dsp:sp modelId="{82CC21F5-3F4E-E443-B43E-A179E5A8805B}">
      <dsp:nvSpPr>
        <dsp:cNvPr id="0" name=""/>
        <dsp:cNvSpPr/>
      </dsp:nvSpPr>
      <dsp:spPr>
        <a:xfrm>
          <a:off x="3009" y="979381"/>
          <a:ext cx="1188725" cy="930900"/>
        </a:xfrm>
        <a:prstGeom prst="roundRect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2</a:t>
          </a:r>
        </a:p>
      </dsp:txBody>
      <dsp:txXfrm>
        <a:off x="48452" y="1024824"/>
        <a:ext cx="1097839" cy="840014"/>
      </dsp:txXfrm>
    </dsp:sp>
    <dsp:sp modelId="{DA223CE3-F77E-0749-A1FF-E7DFFD542D8F}">
      <dsp:nvSpPr>
        <dsp:cNvPr id="0" name=""/>
        <dsp:cNvSpPr/>
      </dsp:nvSpPr>
      <dsp:spPr>
        <a:xfrm rot="5400000">
          <a:off x="4275878" y="-1034237"/>
          <a:ext cx="744720" cy="6913031"/>
        </a:xfrm>
        <a:prstGeom prst="round2SameRect">
          <a:avLst/>
        </a:prstGeom>
        <a:solidFill>
          <a:srgbClr val="0070C0">
            <a:alpha val="18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/>
              </a:solidFill>
              <a:latin typeface="Rockwell" panose="02060603020205020403" pitchFamily="18" charset="77"/>
            </a:rPr>
            <a:t>Each plane may be tested only </a:t>
          </a:r>
          <a:r>
            <a:rPr lang="en-US" sz="2400" u="sng" kern="1200" dirty="0">
              <a:solidFill>
                <a:schemeClr val="bg1"/>
              </a:solidFill>
              <a:latin typeface="Rockwell" panose="02060603020205020403" pitchFamily="18" charset="77"/>
            </a:rPr>
            <a:t>once</a:t>
          </a:r>
          <a:endParaRPr lang="en-US" sz="2400" kern="1200" dirty="0">
            <a:solidFill>
              <a:schemeClr val="bg1"/>
            </a:solidFill>
            <a:latin typeface="Rockwell" panose="02060603020205020403" pitchFamily="18" charset="77"/>
          </a:endParaRPr>
        </a:p>
      </dsp:txBody>
      <dsp:txXfrm rot="-5400000">
        <a:off x="1191723" y="2086272"/>
        <a:ext cx="6876677" cy="672012"/>
      </dsp:txXfrm>
    </dsp:sp>
    <dsp:sp modelId="{58A4C94B-D534-C34C-B66D-4E18076FBC80}">
      <dsp:nvSpPr>
        <dsp:cNvPr id="0" name=""/>
        <dsp:cNvSpPr/>
      </dsp:nvSpPr>
      <dsp:spPr>
        <a:xfrm>
          <a:off x="3009" y="1956827"/>
          <a:ext cx="1188713" cy="930900"/>
        </a:xfrm>
        <a:prstGeom prst="roundRect">
          <a:avLst/>
        </a:prstGeom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3</a:t>
          </a:r>
        </a:p>
      </dsp:txBody>
      <dsp:txXfrm>
        <a:off x="48452" y="2002270"/>
        <a:ext cx="1097827" cy="840014"/>
      </dsp:txXfrm>
    </dsp:sp>
    <dsp:sp modelId="{E65F1FD1-F772-7941-8A99-82ECD7FFFC9D}">
      <dsp:nvSpPr>
        <dsp:cNvPr id="0" name=""/>
        <dsp:cNvSpPr/>
      </dsp:nvSpPr>
      <dsp:spPr>
        <a:xfrm rot="5400000">
          <a:off x="4275878" y="-56791"/>
          <a:ext cx="744720" cy="6913031"/>
        </a:xfrm>
        <a:prstGeom prst="round2SameRect">
          <a:avLst/>
        </a:prstGeom>
        <a:solidFill>
          <a:srgbClr val="0070C0">
            <a:alpha val="18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u="sng" kern="1200" dirty="0">
              <a:solidFill>
                <a:schemeClr val="bg1"/>
              </a:solidFill>
              <a:latin typeface="Rockwell" panose="02060603020205020403" pitchFamily="18" charset="77"/>
            </a:rPr>
            <a:t>Definition of Done: plane must be built and pass testing to count as done </a:t>
          </a:r>
          <a:endParaRPr lang="en-US" sz="2400" b="0" kern="1200" dirty="0">
            <a:solidFill>
              <a:schemeClr val="bg1"/>
            </a:solidFill>
            <a:latin typeface="Rockwell" panose="02060603020205020403" pitchFamily="18" charset="77"/>
          </a:endParaRPr>
        </a:p>
      </dsp:txBody>
      <dsp:txXfrm rot="-5400000">
        <a:off x="1191723" y="3063718"/>
        <a:ext cx="6876677" cy="672012"/>
      </dsp:txXfrm>
    </dsp:sp>
    <dsp:sp modelId="{43805106-DA30-334B-85DC-A6ED89BC6E21}">
      <dsp:nvSpPr>
        <dsp:cNvPr id="0" name=""/>
        <dsp:cNvSpPr/>
      </dsp:nvSpPr>
      <dsp:spPr>
        <a:xfrm>
          <a:off x="3009" y="2934273"/>
          <a:ext cx="1188713" cy="930900"/>
        </a:xfrm>
        <a:prstGeom prst="roundRect">
          <a:avLst/>
        </a:prstGeom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4</a:t>
          </a:r>
        </a:p>
      </dsp:txBody>
      <dsp:txXfrm>
        <a:off x="48452" y="2979716"/>
        <a:ext cx="1097827" cy="8400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38685-3AC0-404A-9199-6AAC3A6A7DCC}">
      <dsp:nvSpPr>
        <dsp:cNvPr id="0" name=""/>
        <dsp:cNvSpPr/>
      </dsp:nvSpPr>
      <dsp:spPr>
        <a:xfrm>
          <a:off x="1719" y="150554"/>
          <a:ext cx="3789312" cy="1515725"/>
        </a:xfrm>
        <a:prstGeom prst="chevron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Plan &amp; Estimate</a:t>
          </a:r>
        </a:p>
      </dsp:txBody>
      <dsp:txXfrm>
        <a:off x="759582" y="150554"/>
        <a:ext cx="2273587" cy="1515725"/>
      </dsp:txXfrm>
    </dsp:sp>
    <dsp:sp modelId="{CA864478-0CB7-9940-B4AD-9DD604816221}">
      <dsp:nvSpPr>
        <dsp:cNvPr id="0" name=""/>
        <dsp:cNvSpPr/>
      </dsp:nvSpPr>
      <dsp:spPr>
        <a:xfrm>
          <a:off x="3412101" y="150554"/>
          <a:ext cx="3789312" cy="1515725"/>
        </a:xfrm>
        <a:prstGeom prst="chevron">
          <a:avLst/>
        </a:prstGeom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Build &amp; Test</a:t>
          </a:r>
        </a:p>
      </dsp:txBody>
      <dsp:txXfrm>
        <a:off x="4169964" y="150554"/>
        <a:ext cx="2273587" cy="1515725"/>
      </dsp:txXfrm>
    </dsp:sp>
    <dsp:sp modelId="{51DDBDB6-ABD0-3649-BBD3-9BDBB47D1531}">
      <dsp:nvSpPr>
        <dsp:cNvPr id="0" name=""/>
        <dsp:cNvSpPr/>
      </dsp:nvSpPr>
      <dsp:spPr>
        <a:xfrm>
          <a:off x="6822483" y="150554"/>
          <a:ext cx="3691397" cy="1515725"/>
        </a:xfrm>
        <a:prstGeom prst="chevron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</a:rPr>
            <a:t>Retrospective</a:t>
          </a:r>
        </a:p>
      </dsp:txBody>
      <dsp:txXfrm>
        <a:off x="7580346" y="150554"/>
        <a:ext cx="2175672" cy="1515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E11E0A-ADB0-8143-8982-EDB59FC388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5B899-8433-6942-B619-F53EC6C126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77457-5370-B542-85A3-71959853108E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05A83-235C-D04C-A596-E60A9A0599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D4174-A74A-9540-9C9A-839F39AE07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14492-0D2E-1A48-A816-09F2B0E36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82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BA0E7-E1D4-834F-A493-B3BCDFE6CB2C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12895-33F1-724F-90D2-116F79A1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3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Natalie Lukac </a:t>
            </a:r>
          </a:p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Scrum Master Ingage Partners </a:t>
            </a:r>
          </a:p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Scrum Master at Kroger Digital – downtown in the Atrium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alibri"/>
              </a:rPr>
              <a:t>back end teams developing microservices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42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# 3 - successful test is the plan making it all the way down the runway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3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3 iterations - 10 minutes each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Any questions before we start?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12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r>
              <a:rPr lang="en-US" dirty="0"/>
              <a:t>Congratulations – you are all winners!!!!  </a:t>
            </a:r>
          </a:p>
          <a:p>
            <a:endParaRPr lang="en-US" dirty="0"/>
          </a:p>
          <a:p>
            <a:r>
              <a:rPr lang="en-US" dirty="0"/>
              <a:t>Lets give a round of applause for all our volunteers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64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discuss, what did you learn??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49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8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here today representing my consulting company – Ingage partners </a:t>
            </a:r>
          </a:p>
          <a:p>
            <a:r>
              <a:rPr lang="en-US" dirty="0"/>
              <a:t>A little about </a:t>
            </a:r>
            <a:r>
              <a:rPr lang="en-US" dirty="0" err="1"/>
              <a:t>ingage</a:t>
            </a:r>
            <a:r>
              <a:rPr lang="en-US" dirty="0"/>
              <a:t> – </a:t>
            </a:r>
          </a:p>
          <a:p>
            <a:endParaRPr lang="en-US" dirty="0"/>
          </a:p>
          <a:p>
            <a:r>
              <a:rPr lang="en-US" dirty="0"/>
              <a:t>We offer IT software solutions with out design, build, deliver and accelerate plans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certified b </a:t>
            </a:r>
            <a:r>
              <a:rPr lang="en-US" dirty="0" err="1"/>
              <a:t>corp</a:t>
            </a:r>
            <a:r>
              <a:rPr lang="en-US" dirty="0"/>
              <a:t> and 100% employee owned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Were not only dedicated to our clients but also value our community and the environment, </a:t>
            </a:r>
          </a:p>
          <a:p>
            <a:endParaRPr lang="en-US" dirty="0"/>
          </a:p>
          <a:p>
            <a:r>
              <a:rPr lang="en-US" dirty="0"/>
              <a:t>Through paid volunteer time off, last year </a:t>
            </a:r>
            <a:r>
              <a:rPr lang="en-US" dirty="0" err="1"/>
              <a:t>ingage</a:t>
            </a:r>
            <a:r>
              <a:rPr lang="en-US" dirty="0"/>
              <a:t> donated over 5,000 volunteer hours </a:t>
            </a:r>
          </a:p>
          <a:p>
            <a:endParaRPr lang="en-US" dirty="0"/>
          </a:p>
          <a:p>
            <a:r>
              <a:rPr lang="en-US" dirty="0"/>
              <a:t>If anyone here is interested in learning more, our recruiter SOMEONE is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8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10 minutes to eat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4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many people work in iterative development?  How many work with scrum?  Other frameworks?  </a:t>
            </a:r>
          </a:p>
          <a:p>
            <a:pPr rtl="0" fontAlgn="ctr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going to be taking about iterative development but most of this session will focus on scrum.  </a:t>
            </a:r>
          </a:p>
          <a:p>
            <a:pPr rtl="0" fontAlgn="ctr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most of you know, as an agile framework and agile frameworks use small iterations of work to help teams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devliver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fastrer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frequent feedback.  </a:t>
            </a:r>
          </a:p>
          <a:p>
            <a:pPr rtl="0" fontAlgn="ctr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emphasizes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 through value of:</a:t>
            </a:r>
          </a:p>
          <a:p>
            <a:pPr rtl="0" fontAlgn="ctr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	working software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collaboration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to change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15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Frequent iterations allow teams to learn through experience – the term for this is empiricism – we make decisions based on what is known. 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Transparencey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JIRA,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rally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 Inspecting and adapting the way they work together is essential to scrum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abecause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allows teams to make changes that will move them faster in the next sprint </a:t>
            </a:r>
          </a:p>
          <a:p>
            <a:pPr marL="628650" lvl="1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4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 err="1"/>
              <a:t>Scurm</a:t>
            </a:r>
            <a:r>
              <a:rPr lang="en-US" dirty="0"/>
              <a:t> framework establishes a consistent way of working.  Everyone knows what they are doing and when. </a:t>
            </a:r>
          </a:p>
          <a:p>
            <a:pPr fontAlgn="ctr"/>
            <a:r>
              <a:rPr lang="en-US" dirty="0"/>
              <a:t> </a:t>
            </a:r>
          </a:p>
          <a:p>
            <a:pPr fontAlgn="ctr"/>
            <a:r>
              <a:rPr lang="en-US" dirty="0"/>
              <a:t>At the ed of the sprint the team takes everything they’ve learned and applies it to the next iteration of work 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This is the key to moving faster --- do the work, reflect, and then doing again </a:t>
            </a:r>
            <a:br>
              <a:rPr lang="en-US" dirty="0"/>
            </a:br>
            <a:endParaRPr lang="en-US" dirty="0"/>
          </a:p>
          <a:p>
            <a:pPr fontAlgn="ctr"/>
            <a:r>
              <a:rPr lang="en-US" dirty="0"/>
              <a:t>Goal of         increased efficiently every iteration </a:t>
            </a:r>
          </a:p>
          <a:p>
            <a:pPr fontAlgn="ctr"/>
            <a:r>
              <a:rPr lang="en-US" dirty="0"/>
              <a:t>                    create a product that will delighting our customers 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Now we are going to put some of these </a:t>
            </a:r>
            <a:r>
              <a:rPr lang="en-US" dirty="0" err="1"/>
              <a:t>principas</a:t>
            </a:r>
            <a:r>
              <a:rPr lang="en-US" dirty="0"/>
              <a:t> in to practice </a:t>
            </a:r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53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Those who have volunteered, please come up to the front </a:t>
            </a:r>
          </a:p>
          <a:p>
            <a:pPr>
              <a:defRPr/>
            </a:pPr>
            <a:endParaRPr lang="en-US" dirty="0">
              <a:cs typeface="Calibri"/>
            </a:endParaRPr>
          </a:p>
          <a:p>
            <a:pPr>
              <a:defRPr/>
            </a:pPr>
            <a:r>
              <a:rPr lang="en-US" dirty="0">
                <a:cs typeface="Calibri"/>
              </a:rPr>
              <a:t>At each table is a black folder containing everything you will need</a:t>
            </a:r>
          </a:p>
          <a:p>
            <a:pPr>
              <a:defRPr/>
            </a:pP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84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4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retro - compare how many you built to how many you estimated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2895-33F1-724F-90D2-116F79A1CB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87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1516-80B8-0A40-824F-B13B5C9BC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13CC5-44BD-9548-BA1A-77CC6DF43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D6125-B3E9-EE48-A3E7-04761C45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FB66C-DBC5-4049-BFED-1242086EF77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5080F-B9B5-1B4D-8CCE-83839792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25732-9AE6-4B4F-91F1-E8356741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6C00FF-4F8F-754D-A3A1-AF150101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50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1C94-67F8-2842-9F60-EFFA0CF2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90209-CF69-7E4B-941A-3A04DEC79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635E9-A2BB-5E46-A7BE-3F46B9D3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FB66C-DBC5-4049-BFED-1242086EF77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E5A0D-5787-854F-AF83-3A52A7217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D0086-00F4-7A48-82AA-D35CB947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6C00FF-4F8F-754D-A3A1-AF150101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46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65A-1864-E244-94C6-E15F2108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3FCF-7FF9-DA49-A467-15241FB6C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43B04-3708-3743-9E82-EFC17EEE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FB66C-DBC5-4049-BFED-1242086EF77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0C14C-3AA8-B346-9C79-B830E4B5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19020-1A20-934D-9D9C-85E472CC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6C00FF-4F8F-754D-A3A1-AF150101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8591-FB66-2C4B-B0B8-71C8FF9B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F511D-C742-0C40-9841-876A2E67B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D0BEE-764B-3044-975C-5A12E1FB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FB66C-DBC5-4049-BFED-1242086EF77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13CC0-0E0E-C147-8C71-7BAC13450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C4074-4976-0840-94CF-253651B8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6C00FF-4F8F-754D-A3A1-AF150101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9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39C42-D4F0-CA43-A7F3-E1814125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039F-2642-0941-A044-FA3C0CDB5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22B49-9DF2-8145-B735-36A128F54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8A134-0074-C94D-AA7F-E21DADE6E8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FB66C-DBC5-4049-BFED-1242086EF77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D47AE-73BD-2D44-B3EE-3D674738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DA9B4-A29B-7A4A-9787-8D7D3ED8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6C00FF-4F8F-754D-A3A1-AF150101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9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9B0C-07E3-A444-9390-E6614AE4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48AA-0ED2-8C49-85E1-D1AEF91D6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F29E9-45D7-794C-8C54-FFEC23378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1DCB0-925E-504D-96B8-7010FB869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96DCE-270B-6B4D-A087-5BBCEF8E0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5BA15-84A8-204C-AEDC-59D6E62C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FB66C-DBC5-4049-BFED-1242086EF773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B98F4C-40C8-A949-84D9-C41510DC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05E37F-8F8C-404C-BAB8-59270FC3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6C00FF-4F8F-754D-A3A1-AF150101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41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18A5-1FCA-BD46-BFFE-BDC18B56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3B2CE-C36A-0142-B3E2-B0D1D872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FB66C-DBC5-4049-BFED-1242086EF773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428DA-4304-C440-8336-F7B8BCFC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059F6-2E72-B445-9A6C-AF38B4D5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6C00FF-4F8F-754D-A3A1-AF150101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16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304BD-444F-0740-B1A5-FF1F6C23D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FB66C-DBC5-4049-BFED-1242086EF773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A9E09-6564-CF4D-9379-4DB94D825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C473C-B68C-2842-9EA2-D3163C94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6C00FF-4F8F-754D-A3A1-AF150101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0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CA-9930-B24D-BC4C-4A1A064C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E36CA-F4DF-C645-B9DC-052B51905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4DC25-0C59-9C48-97CA-814D9058C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EA4D7-0E7E-6746-BA39-238BDBB8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FB66C-DBC5-4049-BFED-1242086EF77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36A0B-366D-8E41-B2D3-DFD100869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52BB1-588C-954F-B9A1-7D8E939C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6C00FF-4F8F-754D-A3A1-AF150101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AA19-5C0B-824D-9E08-552788E0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7DC70-FB11-164C-9257-4D5384BB5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38186-AB2B-D043-A673-1B93AA8B8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D4BB1-E961-6B49-8C41-C7ADE24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FB66C-DBC5-4049-BFED-1242086EF77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31DA1-7DC0-274A-A940-8C5CB75A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8136E-4D45-DA41-A46B-498E052B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6C00FF-4F8F-754D-A3A1-AF150101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0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6C3F9"/>
            </a:gs>
            <a:gs pos="100000">
              <a:srgbClr val="439CC9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D78EE5-F4E3-1F46-B573-78785F15D7F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3335689"/>
            <a:ext cx="12192000" cy="352231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BEEFC-CC6B-9745-BFC5-E95DE354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Content Placeholder 9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CDE98C37-7DA1-8242-9393-63851354E56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40535" y="5296829"/>
            <a:ext cx="1951465" cy="1561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4C9AC-80F4-7E48-BDAF-D84BD0903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DA83BA35-5B1D-F242-9EF9-03D3CF797E9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5296829"/>
            <a:ext cx="1947672" cy="15581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835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Rockwell" panose="020606030202050204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ckwell" panose="02060603020205020403" pitchFamily="18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ckwell" panose="02060603020205020403" pitchFamily="18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ckwell" panose="02060603020205020403" pitchFamily="18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ckwell" panose="02060603020205020403" pitchFamily="18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ckwell" panose="02060603020205020403" pitchFamily="18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5.xml"/><Relationship Id="rId11" Type="http://schemas.openxmlformats.org/officeDocument/2006/relationships/image" Target="../media/image17.png"/><Relationship Id="rId5" Type="http://schemas.microsoft.com/office/2007/relationships/hdphoto" Target="../media/hdphoto3.wdp"/><Relationship Id="rId10" Type="http://schemas.microsoft.com/office/2007/relationships/diagramDrawing" Target="../diagrams/drawing5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3638A81-65D2-E649-AD92-DAFC7A92AD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5036927">
            <a:off x="11731155" y="7217900"/>
            <a:ext cx="1305092" cy="130509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824D091-507C-F34B-8BB3-EDEA9BD77F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113250">
            <a:off x="-3858157" y="5630705"/>
            <a:ext cx="1305092" cy="1305092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CE2E984-5857-AA4F-BDC4-F614477DCB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9070506">
            <a:off x="14699821" y="-1302883"/>
            <a:ext cx="1305092" cy="130509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C5A1299-8AE2-0942-AB2C-4296ADCDA9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218510">
            <a:off x="2929353" y="-2931445"/>
            <a:ext cx="1305092" cy="130509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5A31781-ECE8-D246-BA7B-35E31D454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250" y="875145"/>
            <a:ext cx="10629499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900" dirty="0"/>
              <a:t>Understanding Iterative Development:</a:t>
            </a:r>
            <a:br>
              <a:rPr lang="en-US" sz="4900" dirty="0"/>
            </a:br>
            <a:r>
              <a:rPr lang="en-US" sz="6700" dirty="0"/>
              <a:t>The Paper Airplanes Game</a:t>
            </a:r>
            <a:endParaRPr lang="en-US" dirty="0"/>
          </a:p>
        </p:txBody>
      </p:sp>
      <p:pic>
        <p:nvPicPr>
          <p:cNvPr id="11" name="Picture 10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1245DF7C-7491-5B4D-928A-1C5AE99BD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82" r="16086"/>
          <a:stretch/>
        </p:blipFill>
        <p:spPr>
          <a:xfrm>
            <a:off x="4493184" y="3872402"/>
            <a:ext cx="1207322" cy="1239838"/>
          </a:xfrm>
          <a:prstGeom prst="ellips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C16A1D-1A37-3040-B2C3-B10B9622B5BC}"/>
              </a:ext>
            </a:extLst>
          </p:cNvPr>
          <p:cNvSpPr txBox="1"/>
          <p:nvPr/>
        </p:nvSpPr>
        <p:spPr>
          <a:xfrm>
            <a:off x="5603524" y="4169155"/>
            <a:ext cx="3360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20F0502020204030204" pitchFamily="34" charset="0"/>
                <a:cs typeface="Bradley Hand ITC" panose="020F0502020204030204" pitchFamily="34" charset="0"/>
              </a:rPr>
              <a:t>Natalie Lukac</a:t>
            </a:r>
          </a:p>
        </p:txBody>
      </p:sp>
    </p:spTree>
    <p:extLst>
      <p:ext uri="{BB962C8B-B14F-4D97-AF65-F5344CB8AC3E}">
        <p14:creationId xmlns:p14="http://schemas.microsoft.com/office/powerpoint/2010/main" val="2969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457 0.27454 L 1.54779 -1.34861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74" y="-81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125 -0.13727 L -1.50052 1.3601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51" y="748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4818 -0.74537 L 0.12331 2.08542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14152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8619 0.44189 L -0.29024 -1.47292 " pathEditMode="relative" rAng="0" ptsTypes="AA">
                                      <p:cBhvr>
                                        <p:cTn id="12" dur="1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28" y="-9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66ED-6F06-7442-AA2D-58AF3E25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Rules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F46FF8-3D85-4F46-B0CE-702A32223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291454"/>
              </p:ext>
            </p:extLst>
          </p:nvPr>
        </p:nvGraphicFramePr>
        <p:xfrm>
          <a:off x="2042117" y="1690688"/>
          <a:ext cx="8107765" cy="3867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8FA1B76-8693-1549-9555-7A25747CBB7F}"/>
              </a:ext>
            </a:extLst>
          </p:cNvPr>
          <p:cNvSpPr/>
          <p:nvPr/>
        </p:nvSpPr>
        <p:spPr>
          <a:xfrm>
            <a:off x="5850779" y="945437"/>
            <a:ext cx="5743977" cy="2678806"/>
          </a:xfrm>
          <a:prstGeom prst="wedgeRoundRectCallout">
            <a:avLst>
              <a:gd name="adj1" fmla="val 1198"/>
              <a:gd name="adj2" fmla="val 67229"/>
              <a:gd name="adj3" fmla="val 16667"/>
            </a:avLst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ckwell" panose="02060603020205020403" pitchFamily="18" charset="77"/>
              </a:rPr>
              <a:t>What is a successful test?</a:t>
            </a:r>
            <a:br>
              <a:rPr lang="en-US" sz="3200" dirty="0">
                <a:latin typeface="Rockwell" panose="02060603020205020403" pitchFamily="18" charset="77"/>
              </a:rPr>
            </a:br>
            <a:r>
              <a:rPr lang="en-US" sz="3200" dirty="0">
                <a:latin typeface="Rockwell" panose="02060603020205020403" pitchFamily="18" charset="77"/>
              </a:rPr>
              <a:t>The airplane must fly the distance marked by the two blue lines in the test area.</a:t>
            </a:r>
          </a:p>
        </p:txBody>
      </p:sp>
    </p:spTree>
    <p:extLst>
      <p:ext uri="{BB962C8B-B14F-4D97-AF65-F5344CB8AC3E}">
        <p14:creationId xmlns:p14="http://schemas.microsoft.com/office/powerpoint/2010/main" val="280403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F4154CC9-B877-524D-A02F-EADFCCC136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5036927">
            <a:off x="10339677" y="8281322"/>
            <a:ext cx="1305092" cy="1305092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ED08FF1-3F3A-5B41-AE2B-C054C727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2278" y="413085"/>
            <a:ext cx="1305092" cy="1305092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B834FC4E-538A-004F-895E-50AC0A12DE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113250">
            <a:off x="-5249635" y="6694127"/>
            <a:ext cx="1305092" cy="1305092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1E245714-A18E-0142-B229-C86FEF42F9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7026671">
            <a:off x="8171553" y="17193450"/>
            <a:ext cx="1305092" cy="1305092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940F17FC-350E-534D-B419-E05BCFC0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9070506">
            <a:off x="13308343" y="-239461"/>
            <a:ext cx="1305092" cy="1305092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B607F977-8B2A-B747-A9A8-78AA4D92B7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218510">
            <a:off x="1537875" y="-1868023"/>
            <a:ext cx="1305092" cy="130509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9B8F157-889F-0843-ADE9-39C903AFB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936"/>
                    </a14:imgEffect>
                    <a14:imgEffect>
                      <a14:saturation sat="2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497229" cy="4779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AF2B10-5954-3843-95B9-68392B8B4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052"/>
            <a:ext cx="10515600" cy="22043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3800"/>
              <a:t>Let’s Do This!</a:t>
            </a:r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4FB890DB-A612-1944-9C78-5B87BD1D1D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3174288"/>
              </p:ext>
            </p:extLst>
          </p:nvPr>
        </p:nvGraphicFramePr>
        <p:xfrm>
          <a:off x="838200" y="2058725"/>
          <a:ext cx="10515600" cy="181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389A4B68-2934-DC4B-B687-1F73C7E95563}"/>
              </a:ext>
            </a:extLst>
          </p:cNvPr>
          <p:cNvSpPr/>
          <p:nvPr/>
        </p:nvSpPr>
        <p:spPr>
          <a:xfrm>
            <a:off x="1851102" y="590190"/>
            <a:ext cx="1349298" cy="134929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Rockwell" panose="02060603020205020403" pitchFamily="18" charset="77"/>
              </a:rPr>
              <a:t>3</a:t>
            </a:r>
            <a:br>
              <a:rPr lang="en-US">
                <a:latin typeface="Rockwell" panose="02060603020205020403" pitchFamily="18" charset="77"/>
              </a:rPr>
            </a:br>
            <a:r>
              <a:rPr lang="en-US" sz="1600">
                <a:latin typeface="Rockwell" panose="02060603020205020403" pitchFamily="18" charset="77"/>
              </a:rPr>
              <a:t>minutes</a:t>
            </a:r>
            <a:endParaRPr lang="en-US">
              <a:latin typeface="Rockwell" panose="02060603020205020403" pitchFamily="18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0FA3EB-4773-A142-AC30-8B464AB293BA}"/>
              </a:ext>
            </a:extLst>
          </p:cNvPr>
          <p:cNvSpPr/>
          <p:nvPr/>
        </p:nvSpPr>
        <p:spPr>
          <a:xfrm>
            <a:off x="5421351" y="590190"/>
            <a:ext cx="1349298" cy="134929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Rockwell" panose="02060603020205020403" pitchFamily="18" charset="77"/>
              </a:rPr>
              <a:t>5</a:t>
            </a:r>
            <a:br>
              <a:rPr lang="en-US">
                <a:latin typeface="Rockwell" panose="02060603020205020403" pitchFamily="18" charset="77"/>
              </a:rPr>
            </a:br>
            <a:r>
              <a:rPr lang="en-US" sz="1600">
                <a:latin typeface="Rockwell" panose="02060603020205020403" pitchFamily="18" charset="77"/>
              </a:rPr>
              <a:t>minutes</a:t>
            </a:r>
            <a:endParaRPr lang="en-US">
              <a:latin typeface="Rockwell" panose="02060603020205020403" pitchFamily="18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60CFBC-9A03-9D4F-A144-27399FE66F7A}"/>
              </a:ext>
            </a:extLst>
          </p:cNvPr>
          <p:cNvSpPr/>
          <p:nvPr/>
        </p:nvSpPr>
        <p:spPr>
          <a:xfrm>
            <a:off x="8991602" y="590190"/>
            <a:ext cx="1349298" cy="134929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Rockwell" panose="02060603020205020403" pitchFamily="18" charset="77"/>
              </a:rPr>
              <a:t>2</a:t>
            </a:r>
            <a:br>
              <a:rPr lang="en-US">
                <a:latin typeface="Rockwell" panose="02060603020205020403" pitchFamily="18" charset="77"/>
              </a:rPr>
            </a:br>
            <a:r>
              <a:rPr lang="en-US" sz="1600">
                <a:latin typeface="Rockwell" panose="02060603020205020403" pitchFamily="18" charset="77"/>
              </a:rPr>
              <a:t>minutes</a:t>
            </a:r>
            <a:endParaRPr lang="en-US">
              <a:latin typeface="Rockwell" panose="02060603020205020403" pitchFamily="18" charset="77"/>
            </a:endParaRPr>
          </a:p>
        </p:txBody>
      </p: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CC8EC8EE-450E-164E-850C-0410D0EB8498}"/>
              </a:ext>
            </a:extLst>
          </p:cNvPr>
          <p:cNvSpPr/>
          <p:nvPr/>
        </p:nvSpPr>
        <p:spPr>
          <a:xfrm rot="10800000">
            <a:off x="2525751" y="3994796"/>
            <a:ext cx="7136779" cy="271870"/>
          </a:xfrm>
          <a:prstGeom prst="striped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92DC6-D05B-F444-A410-3452E5D52770}"/>
              </a:ext>
            </a:extLst>
          </p:cNvPr>
          <p:cNvSpPr txBox="1"/>
          <p:nvPr/>
        </p:nvSpPr>
        <p:spPr>
          <a:xfrm>
            <a:off x="5529050" y="4385904"/>
            <a:ext cx="191494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ckwell"/>
              </a:rPr>
              <a:t>Three Iterations </a:t>
            </a:r>
            <a:endParaRPr lang="en-US" dirty="0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39233F-7E75-3947-BAB3-1D9E6F9DAA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3361" y="17056818"/>
            <a:ext cx="1480859" cy="2563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8A061C-0CF1-EB4A-BAAC-6BD65527CB4E}"/>
              </a:ext>
            </a:extLst>
          </p:cNvPr>
          <p:cNvSpPr txBox="1"/>
          <p:nvPr/>
        </p:nvSpPr>
        <p:spPr>
          <a:xfrm>
            <a:off x="2865756" y="5002383"/>
            <a:ext cx="646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Definition of Done: The paper airplane is complete, and has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passed testing within the 5 minute Build &amp; Test timebox.</a:t>
            </a:r>
          </a:p>
        </p:txBody>
      </p:sp>
    </p:spTree>
    <p:extLst>
      <p:ext uri="{BB962C8B-B14F-4D97-AF65-F5344CB8AC3E}">
        <p14:creationId xmlns:p14="http://schemas.microsoft.com/office/powerpoint/2010/main" val="232816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repeatCount="indefinite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-4.07407E-6 L 1.98464 0.00232 " pathEditMode="relative" rAng="0" ptsTypes="AA">
                                      <p:cBhvr>
                                        <p:cTn id="3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32" y="11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4571 0.27453 L 1.54778 -1.34861 " pathEditMode="relative" rAng="0" ptsTypes="AA">
                                      <p:cBhvr>
                                        <p:cTn id="33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74" y="-8115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67526 -0.51435 L -0.19076 -2.80648 " pathEditMode="relative" rAng="0" ptsTypes="AA">
                                      <p:cBhvr>
                                        <p:cTn id="35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19" y="-11460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125 -0.13727 L -1.50052 1.36018 " pathEditMode="relative" rAng="0" ptsTypes="AA">
                                      <p:cBhvr>
                                        <p:cTn id="37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51" y="7486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4818 -0.74538 L 0.1233 2.08541 " pathEditMode="relative" rAng="0" ptsTypes="AA">
                                      <p:cBhvr>
                                        <p:cTn id="39" dur="1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14152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656 0.20255 L 0.10795 -3.92245 " pathEditMode="relative" rAng="0" ptsTypes="AA">
                                      <p:cBhvr>
                                        <p:cTn id="41" dur="2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-20625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862 0.4419 L -0.29023 -1.47292 " pathEditMode="relative" rAng="0" ptsTypes="AA">
                                      <p:cBhvr>
                                        <p:cTn id="43" dur="1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28" y="-9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1" grpId="0">
        <p:bldAsOne/>
      </p:bldGraphic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35847A-5A3A-584A-9576-0A13E6FB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23097" y="9938670"/>
            <a:ext cx="1305092" cy="130509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3CB97B-8EE2-8D4D-B67C-AD22D43DD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83276" y="8633578"/>
            <a:ext cx="1305092" cy="130509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AEA774B-2462-9D48-8899-EF6C4448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43454" y="7345827"/>
            <a:ext cx="1305092" cy="130509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1D98456-BE99-7448-AFF4-22DAB0259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30987" y="9938670"/>
            <a:ext cx="1305092" cy="1305092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9B067CB-8818-8649-8230-E3D2962B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503634" y="8633578"/>
            <a:ext cx="1305092" cy="130509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81CC11-BF3C-9344-A936-FA0C37AB0B80}"/>
              </a:ext>
            </a:extLst>
          </p:cNvPr>
          <p:cNvSpPr/>
          <p:nvPr/>
        </p:nvSpPr>
        <p:spPr>
          <a:xfrm>
            <a:off x="1088065" y="320761"/>
            <a:ext cx="10015870" cy="148756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9AE7A-6C29-D94D-853D-B017C1ED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728" y="492647"/>
            <a:ext cx="9528544" cy="12382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Rockwell"/>
              </a:rPr>
              <a:t>International Paper Airplanes</a:t>
            </a:r>
            <a:br>
              <a:rPr lang="en-US" dirty="0">
                <a:latin typeface="Rockwell"/>
              </a:rPr>
            </a:br>
            <a:r>
              <a:rPr lang="en-US" sz="4000" dirty="0">
                <a:latin typeface="Rockwell"/>
              </a:rPr>
              <a:t>Thanks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A16D8-43C0-1540-9ADA-887F7581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4" y="2243470"/>
            <a:ext cx="7245626" cy="24212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endParaRPr lang="en-US" sz="4400" dirty="0">
              <a:latin typeface="Rockwell"/>
            </a:endParaRPr>
          </a:p>
          <a:p>
            <a:pPr marL="0" indent="0" algn="ctr">
              <a:buNone/>
            </a:pPr>
            <a:r>
              <a:rPr lang="en-US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/>
              </a:rPr>
              <a:t>Congratulations,</a:t>
            </a:r>
          </a:p>
          <a:p>
            <a:pPr marL="0" indent="0" algn="ctr">
              <a:buNone/>
            </a:pPr>
            <a:r>
              <a:rPr lang="en-US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/>
              </a:rPr>
              <a:t>Industry Leaders!</a:t>
            </a:r>
          </a:p>
        </p:txBody>
      </p:sp>
      <p:pic>
        <p:nvPicPr>
          <p:cNvPr id="6" name="Picture 5" descr="A picture containing LEGO&#10;&#10;Description automatically generated">
            <a:extLst>
              <a:ext uri="{FF2B5EF4-FFF2-40B4-BE49-F238E27FC236}">
                <a16:creationId xmlns:a16="http://schemas.microsoft.com/office/drawing/2014/main" id="{815B4B20-E00A-3544-B0EF-6065EBF903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8"/>
          <a:stretch/>
        </p:blipFill>
        <p:spPr>
          <a:xfrm>
            <a:off x="0" y="1755643"/>
            <a:ext cx="7401082" cy="510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2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01875 -1.729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864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01875 -1.7293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864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01875 -1.7294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864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01875 -1.72939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864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1875 -1.72939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8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964B28-6BC7-0746-B9E5-A52569CD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13"/>
            <a:ext cx="10515600" cy="136068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What did you learn?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1BC5D21-3937-EC4C-9869-36B47218B8AC}"/>
              </a:ext>
            </a:extLst>
          </p:cNvPr>
          <p:cNvSpPr/>
          <p:nvPr/>
        </p:nvSpPr>
        <p:spPr>
          <a:xfrm>
            <a:off x="4329545" y="1996178"/>
            <a:ext cx="3532910" cy="3532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143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350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C3F9"/>
            </a:gs>
            <a:gs pos="100000">
              <a:srgbClr val="439CC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986C2-B302-914E-B28A-57DEA9D8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271" y="1036159"/>
            <a:ext cx="5642518" cy="13486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sky, outdoor, water&#10;&#10;Description automatically generated">
            <a:extLst>
              <a:ext uri="{FF2B5EF4-FFF2-40B4-BE49-F238E27FC236}">
                <a16:creationId xmlns:a16="http://schemas.microsoft.com/office/drawing/2014/main" id="{96F3FD0F-D887-F345-9B02-3AA9C2E68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79" r="6387" b="-1"/>
          <a:stretch/>
        </p:blipFill>
        <p:spPr>
          <a:xfrm>
            <a:off x="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71A9EF-1DA7-E44F-B508-237BE7F49C05}"/>
              </a:ext>
            </a:extLst>
          </p:cNvPr>
          <p:cNvSpPr/>
          <p:nvPr/>
        </p:nvSpPr>
        <p:spPr>
          <a:xfrm>
            <a:off x="5108609" y="3058615"/>
            <a:ext cx="70833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ockwell"/>
              </a:rPr>
              <a:t>            This activity is based on </a:t>
            </a:r>
          </a:p>
          <a:p>
            <a:r>
              <a:rPr lang="en-US" sz="2400" dirty="0">
                <a:latin typeface="Rockwell"/>
              </a:rPr>
              <a:t>          “The Paper Plane Game” </a:t>
            </a:r>
          </a:p>
          <a:p>
            <a:r>
              <a:rPr lang="en-US" sz="2400" dirty="0">
                <a:latin typeface="Rockwell"/>
              </a:rPr>
              <a:t>                  created for the </a:t>
            </a:r>
          </a:p>
          <a:p>
            <a:r>
              <a:rPr lang="en-US" sz="2400" dirty="0">
                <a:latin typeface="Rockwell"/>
              </a:rPr>
              <a:t>     Practitioners Agile Handbook</a:t>
            </a:r>
          </a:p>
        </p:txBody>
      </p:sp>
    </p:spTree>
    <p:extLst>
      <p:ext uri="{BB962C8B-B14F-4D97-AF65-F5344CB8AC3E}">
        <p14:creationId xmlns:p14="http://schemas.microsoft.com/office/powerpoint/2010/main" val="3584045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8FE4FD-E28F-0A4E-A3B5-E1EBF1B9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9471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B9419-2734-CE4D-B573-D6288E6BA3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5" r="6255"/>
          <a:stretch/>
        </p:blipFill>
        <p:spPr>
          <a:xfrm>
            <a:off x="1068569" y="669471"/>
            <a:ext cx="10054862" cy="4595256"/>
          </a:xfrm>
          <a:prstGeom prst="rect">
            <a:avLst/>
          </a:prstGeom>
          <a:ln>
            <a:noFill/>
          </a:ln>
          <a:effectLst>
            <a:outerShdw blurRad="127000" dist="38100" dir="54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8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348F-79B2-FA4E-86A1-0EF13507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Bodoni Ornaments" pitchFamily="2" charset="0"/>
                <a:cs typeface="Arial Nova Cond" panose="020F0502020204030204" pitchFamily="34" charset="0"/>
              </a:rPr>
              <a:t>Game Volunteers</a:t>
            </a:r>
            <a:endParaRPr 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" panose="02060603020205020403" pitchFamily="18" charset="77"/>
              <a:ea typeface="Bodoni Ornaments" pitchFamily="2" charset="0"/>
              <a:cs typeface="Arial Nova Cond" panose="020F0502020204030204" pitchFamily="34" charset="0"/>
            </a:endParaRPr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D1969612-CA07-6E47-8C7B-D9E3A37557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1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2775" y="2182094"/>
            <a:ext cx="2789894" cy="1994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42AED7-EA0C-DE4E-B55B-7C74A796ED3C}"/>
              </a:ext>
            </a:extLst>
          </p:cNvPr>
          <p:cNvSpPr txBox="1"/>
          <p:nvPr/>
        </p:nvSpPr>
        <p:spPr>
          <a:xfrm>
            <a:off x="1434480" y="3179481"/>
            <a:ext cx="2526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adley Hand" pitchFamily="2" charset="77"/>
              </a:rPr>
              <a:t>Team 1</a:t>
            </a:r>
          </a:p>
          <a:p>
            <a:endParaRPr lang="en-US" sz="1600" dirty="0">
              <a:latin typeface="Bradley Hand" pitchFamily="2" charset="77"/>
            </a:endParaRP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22682A36-246D-B64D-BF37-EA28B35692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1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8411" y="2182094"/>
            <a:ext cx="2789894" cy="1994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078843-460F-2943-A341-E1E95A862845}"/>
              </a:ext>
            </a:extLst>
          </p:cNvPr>
          <p:cNvSpPr txBox="1"/>
          <p:nvPr/>
        </p:nvSpPr>
        <p:spPr>
          <a:xfrm>
            <a:off x="4710116" y="3179481"/>
            <a:ext cx="2526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adley Hand" pitchFamily="2" charset="77"/>
              </a:rPr>
              <a:t>Team 2</a:t>
            </a:r>
          </a:p>
          <a:p>
            <a:endParaRPr lang="en-US" sz="1600" dirty="0">
              <a:latin typeface="Bradley Hand" pitchFamily="2" charset="77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6E8A4B0E-7C48-BC4A-8F1C-7E1DE428CB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1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4047" y="2182094"/>
            <a:ext cx="2789894" cy="1994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9EBE58-0C46-8046-B917-BA6027D328C2}"/>
              </a:ext>
            </a:extLst>
          </p:cNvPr>
          <p:cNvSpPr txBox="1"/>
          <p:nvPr/>
        </p:nvSpPr>
        <p:spPr>
          <a:xfrm>
            <a:off x="7985752" y="3179481"/>
            <a:ext cx="2526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adley Hand" pitchFamily="2" charset="77"/>
              </a:rPr>
              <a:t>Team 3</a:t>
            </a:r>
          </a:p>
          <a:p>
            <a:endParaRPr lang="en-US" sz="1600" dirty="0">
              <a:latin typeface="Bradley Han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C6B6B-5387-704C-9151-8E9052AFFB4F}"/>
              </a:ext>
            </a:extLst>
          </p:cNvPr>
          <p:cNvSpPr txBox="1"/>
          <p:nvPr/>
        </p:nvSpPr>
        <p:spPr>
          <a:xfrm>
            <a:off x="1970767" y="4603701"/>
            <a:ext cx="8250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ckwell" panose="02060603020205020403" pitchFamily="18" charset="77"/>
              </a:rPr>
              <a:t>Minimum of 3 members per team; larger teams preferred</a:t>
            </a:r>
          </a:p>
        </p:txBody>
      </p:sp>
    </p:spTree>
    <p:extLst>
      <p:ext uri="{BB962C8B-B14F-4D97-AF65-F5344CB8AC3E}">
        <p14:creationId xmlns:p14="http://schemas.microsoft.com/office/powerpoint/2010/main" val="166763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DFCD-E2CE-074B-8C01-50CD1F20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4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Iterative Development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E69D40-5235-384A-9412-262D53E79DAA}"/>
              </a:ext>
            </a:extLst>
          </p:cNvPr>
          <p:cNvGrpSpPr/>
          <p:nvPr/>
        </p:nvGrpSpPr>
        <p:grpSpPr>
          <a:xfrm>
            <a:off x="3356595" y="1119108"/>
            <a:ext cx="5478809" cy="5018619"/>
            <a:chOff x="3356595" y="1119108"/>
            <a:chExt cx="5478809" cy="501861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C4AF6B0-BCCE-2144-91B6-CBFEC55EAA4B}"/>
                </a:ext>
              </a:extLst>
            </p:cNvPr>
            <p:cNvSpPr/>
            <p:nvPr/>
          </p:nvSpPr>
          <p:spPr>
            <a:xfrm>
              <a:off x="6791498" y="1119108"/>
              <a:ext cx="2043906" cy="2043906"/>
            </a:xfrm>
            <a:custGeom>
              <a:avLst/>
              <a:gdLst>
                <a:gd name="connsiteX0" fmla="*/ 0 w 2043906"/>
                <a:gd name="connsiteY0" fmla="*/ 0 h 2043906"/>
                <a:gd name="connsiteX1" fmla="*/ 2043906 w 2043906"/>
                <a:gd name="connsiteY1" fmla="*/ 0 h 2043906"/>
                <a:gd name="connsiteX2" fmla="*/ 2043906 w 2043906"/>
                <a:gd name="connsiteY2" fmla="*/ 2043906 h 2043906"/>
                <a:gd name="connsiteX3" fmla="*/ 0 w 2043906"/>
                <a:gd name="connsiteY3" fmla="*/ 2043906 h 2043906"/>
                <a:gd name="connsiteX4" fmla="*/ 0 w 2043906"/>
                <a:gd name="connsiteY4" fmla="*/ 0 h 204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3906" h="2043906">
                  <a:moveTo>
                    <a:pt x="0" y="0"/>
                  </a:moveTo>
                  <a:lnTo>
                    <a:pt x="2043906" y="0"/>
                  </a:lnTo>
                  <a:lnTo>
                    <a:pt x="2043906" y="2043906"/>
                  </a:lnTo>
                  <a:lnTo>
                    <a:pt x="0" y="204390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780777C-F0A7-3844-BCC4-8CCE11822936}"/>
                </a:ext>
              </a:extLst>
            </p:cNvPr>
            <p:cNvSpPr/>
            <p:nvPr/>
          </p:nvSpPr>
          <p:spPr>
            <a:xfrm>
              <a:off x="5074046" y="4093821"/>
              <a:ext cx="2043906" cy="2043906"/>
            </a:xfrm>
            <a:custGeom>
              <a:avLst/>
              <a:gdLst>
                <a:gd name="connsiteX0" fmla="*/ 0 w 2043906"/>
                <a:gd name="connsiteY0" fmla="*/ 0 h 2043906"/>
                <a:gd name="connsiteX1" fmla="*/ 2043906 w 2043906"/>
                <a:gd name="connsiteY1" fmla="*/ 0 h 2043906"/>
                <a:gd name="connsiteX2" fmla="*/ 2043906 w 2043906"/>
                <a:gd name="connsiteY2" fmla="*/ 2043906 h 2043906"/>
                <a:gd name="connsiteX3" fmla="*/ 0 w 2043906"/>
                <a:gd name="connsiteY3" fmla="*/ 2043906 h 2043906"/>
                <a:gd name="connsiteX4" fmla="*/ 0 w 2043906"/>
                <a:gd name="connsiteY4" fmla="*/ 0 h 204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3906" h="2043906">
                  <a:moveTo>
                    <a:pt x="0" y="0"/>
                  </a:moveTo>
                  <a:lnTo>
                    <a:pt x="2043906" y="0"/>
                  </a:lnTo>
                  <a:lnTo>
                    <a:pt x="2043906" y="2043906"/>
                  </a:lnTo>
                  <a:lnTo>
                    <a:pt x="0" y="204390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0F525CE-01FB-8749-B12F-9DE8EE72973B}"/>
                </a:ext>
              </a:extLst>
            </p:cNvPr>
            <p:cNvSpPr/>
            <p:nvPr/>
          </p:nvSpPr>
          <p:spPr>
            <a:xfrm>
              <a:off x="3356595" y="1119108"/>
              <a:ext cx="2043906" cy="2043906"/>
            </a:xfrm>
            <a:custGeom>
              <a:avLst/>
              <a:gdLst>
                <a:gd name="connsiteX0" fmla="*/ 0 w 2043906"/>
                <a:gd name="connsiteY0" fmla="*/ 0 h 2043906"/>
                <a:gd name="connsiteX1" fmla="*/ 2043906 w 2043906"/>
                <a:gd name="connsiteY1" fmla="*/ 0 h 2043906"/>
                <a:gd name="connsiteX2" fmla="*/ 2043906 w 2043906"/>
                <a:gd name="connsiteY2" fmla="*/ 2043906 h 2043906"/>
                <a:gd name="connsiteX3" fmla="*/ 0 w 2043906"/>
                <a:gd name="connsiteY3" fmla="*/ 2043906 h 2043906"/>
                <a:gd name="connsiteX4" fmla="*/ 0 w 2043906"/>
                <a:gd name="connsiteY4" fmla="*/ 0 h 204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3906" h="2043906">
                  <a:moveTo>
                    <a:pt x="0" y="0"/>
                  </a:moveTo>
                  <a:lnTo>
                    <a:pt x="2043906" y="0"/>
                  </a:lnTo>
                  <a:lnTo>
                    <a:pt x="2043906" y="2043906"/>
                  </a:lnTo>
                  <a:lnTo>
                    <a:pt x="0" y="204390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</p:grp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71196B65-D443-6041-B3F9-CE80C938E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800933"/>
              </p:ext>
            </p:extLst>
          </p:nvPr>
        </p:nvGraphicFramePr>
        <p:xfrm>
          <a:off x="2083465" y="582858"/>
          <a:ext cx="8538427" cy="5692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020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2DFF-D61F-D848-B303-E91C99E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79" y="4962505"/>
            <a:ext cx="10515600" cy="1325563"/>
          </a:xfrm>
        </p:spPr>
        <p:txBody>
          <a:bodyPr/>
          <a:lstStyle/>
          <a:p>
            <a:pPr algn="ctr"/>
            <a:r>
              <a:rPr lang="en-US"/>
              <a:t>Three Pillars of Scrum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676D15F-F0B3-FB4D-8BA9-9DE74C31E0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52380" y="1027906"/>
          <a:ext cx="9357765" cy="393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06D06F-AC01-F04E-897B-987854DF8CA8}"/>
              </a:ext>
            </a:extLst>
          </p:cNvPr>
          <p:cNvSpPr/>
          <p:nvPr/>
        </p:nvSpPr>
        <p:spPr>
          <a:xfrm>
            <a:off x="2220951" y="1673786"/>
            <a:ext cx="7750098" cy="2642839"/>
          </a:xfrm>
          <a:prstGeom prst="roundRect">
            <a:avLst/>
          </a:prstGeom>
          <a:gradFill>
            <a:gsLst>
              <a:gs pos="0">
                <a:srgbClr val="56C3F9"/>
              </a:gs>
              <a:gs pos="100000">
                <a:srgbClr val="439CC9"/>
              </a:gs>
            </a:gsLst>
            <a:lin ang="5400000" scaled="0"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77"/>
              </a:rPr>
              <a:t>em-pir-i-cism</a:t>
            </a:r>
            <a:br>
              <a:rPr lang="en-US" sz="3200">
                <a:latin typeface="Rockwell" panose="02060603020205020403" pitchFamily="18" charset="77"/>
              </a:rPr>
            </a:br>
            <a:r>
              <a:rPr lang="en-US" sz="2000">
                <a:latin typeface="Rockwell" panose="02060603020205020403" pitchFamily="18" charset="77"/>
              </a:rPr>
              <a:t>/</a:t>
            </a:r>
            <a:r>
              <a:rPr lang="en-US" sz="2000" err="1">
                <a:latin typeface="Rockwell" panose="02060603020205020403" pitchFamily="18" charset="77"/>
              </a:rPr>
              <a:t>əmˈpirəˌsizəm</a:t>
            </a:r>
            <a:r>
              <a:rPr lang="en-US" sz="2000">
                <a:latin typeface="Rockwell" panose="02060603020205020403" pitchFamily="18" charset="77"/>
              </a:rPr>
              <a:t>/ noun (philosophy)</a:t>
            </a:r>
            <a:br>
              <a:rPr lang="en-US" sz="2000">
                <a:latin typeface="Rockwell" panose="02060603020205020403" pitchFamily="18" charset="77"/>
              </a:rPr>
            </a:br>
            <a:br>
              <a:rPr lang="en-US" sz="2000">
                <a:latin typeface="Rockwell" panose="02060603020205020403" pitchFamily="18" charset="77"/>
              </a:rPr>
            </a:br>
            <a:r>
              <a:rPr lang="en-US">
                <a:latin typeface="Rockwell" panose="02060603020205020403" pitchFamily="18" charset="77"/>
              </a:rPr>
              <a:t>The theory that all knowledge is derived from sense-experience. Stimulated by the rise of experimental science, it developed in the 17th and 18th centuries, expounded in particular by John Locke, George Berkeley, and David Hume.</a:t>
            </a:r>
            <a:endParaRPr lang="en-US" sz="3200">
              <a:latin typeface="Rockwell" panose="0206060302020502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84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972E-E742-ED4A-99A9-BBE833A0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81"/>
            <a:ext cx="10515600" cy="1580008"/>
          </a:xfrm>
        </p:spPr>
        <p:txBody>
          <a:bodyPr/>
          <a:lstStyle/>
          <a:p>
            <a:r>
              <a:rPr lang="en-US" dirty="0"/>
              <a:t>Scrum Framework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F67DD2-1D16-2043-8067-D81C2AC0C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818"/>
          <a:stretch/>
        </p:blipFill>
        <p:spPr>
          <a:xfrm>
            <a:off x="1509637" y="1690688"/>
            <a:ext cx="9174232" cy="505663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496A87-80A8-1946-95D6-111ACAA1A70B}"/>
              </a:ext>
            </a:extLst>
          </p:cNvPr>
          <p:cNvSpPr txBox="1"/>
          <p:nvPr/>
        </p:nvSpPr>
        <p:spPr>
          <a:xfrm>
            <a:off x="6371837" y="4711230"/>
            <a:ext cx="840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The Sprint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1948-70B7-BB45-9ADA-4343BE0F5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291" y="2565973"/>
            <a:ext cx="1014599" cy="937909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1A9AA-3413-0F4E-BD5C-BE82FE3D4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438" y="1411254"/>
            <a:ext cx="1015716" cy="1015716"/>
          </a:xfrm>
          <a:prstGeom prst="ellipse">
            <a:avLst/>
          </a:prstGeom>
          <a:solidFill>
            <a:schemeClr val="accent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48C32-3043-A043-8F83-9F6EF5064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9119" y="1399000"/>
            <a:ext cx="1015716" cy="101571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B5448A-7895-6B4B-BEDD-3BA29EC59FC2}"/>
              </a:ext>
            </a:extLst>
          </p:cNvPr>
          <p:cNvSpPr txBox="1"/>
          <p:nvPr/>
        </p:nvSpPr>
        <p:spPr>
          <a:xfrm>
            <a:off x="6710115" y="2381602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Scrum Master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51CC59-FA8C-DA43-BA3E-6F136698E5A2}"/>
              </a:ext>
            </a:extLst>
          </p:cNvPr>
          <p:cNvSpPr txBox="1"/>
          <p:nvPr/>
        </p:nvSpPr>
        <p:spPr>
          <a:xfrm>
            <a:off x="3867328" y="3488364"/>
            <a:ext cx="12298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Development Team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0ABC72-725D-E540-A538-3026F7AFE234}"/>
              </a:ext>
            </a:extLst>
          </p:cNvPr>
          <p:cNvSpPr txBox="1"/>
          <p:nvPr/>
        </p:nvSpPr>
        <p:spPr>
          <a:xfrm>
            <a:off x="1996008" y="2390330"/>
            <a:ext cx="9925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Product Owner</a:t>
            </a:r>
          </a:p>
        </p:txBody>
      </p:sp>
    </p:spTree>
    <p:extLst>
      <p:ext uri="{BB962C8B-B14F-4D97-AF65-F5344CB8AC3E}">
        <p14:creationId xmlns:p14="http://schemas.microsoft.com/office/powerpoint/2010/main" val="80474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81CC11-BF3C-9344-A936-FA0C37AB0B80}"/>
              </a:ext>
            </a:extLst>
          </p:cNvPr>
          <p:cNvSpPr/>
          <p:nvPr/>
        </p:nvSpPr>
        <p:spPr>
          <a:xfrm>
            <a:off x="1088065" y="396654"/>
            <a:ext cx="10015870" cy="132556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9AE7A-6C29-D94D-853D-B017C1ED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728" y="363229"/>
            <a:ext cx="9528544" cy="1325563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latin typeface="Rockwell"/>
              </a:rPr>
              <a:t>Welcome to</a:t>
            </a:r>
            <a:br>
              <a:rPr lang="en-US">
                <a:latin typeface="Rockwell"/>
              </a:rPr>
            </a:br>
            <a:r>
              <a:rPr lang="en-US">
                <a:latin typeface="Rockwell"/>
              </a:rPr>
              <a:t>International Paper Airplanes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B387E-AA1E-6448-AA2D-2CFEBB298A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983244" y="3673569"/>
            <a:ext cx="923633" cy="1692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A16D8-43C0-1540-9ADA-887F7581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470"/>
            <a:ext cx="10515600" cy="3306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Rockwell"/>
              </a:rPr>
              <a:t>To be recognized as industry leaders, your team must design, build, and test paper airplanes that meet I.P.A. standards.</a:t>
            </a:r>
            <a:br>
              <a:rPr lang="en-US" dirty="0">
                <a:latin typeface="Rockwell"/>
              </a:rPr>
            </a:br>
            <a:endParaRPr lang="en-US" dirty="0">
              <a:latin typeface="Rockwell"/>
            </a:endParaRPr>
          </a:p>
          <a:p>
            <a:pPr marL="0" indent="0" algn="ctr"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/>
              </a:rPr>
              <a:t>Team Goal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"/>
              </a:rPr>
            </a:br>
            <a:r>
              <a:rPr lang="en-US" dirty="0">
                <a:latin typeface="Rockwell"/>
              </a:rPr>
              <a:t>Build and run successful tests for the</a:t>
            </a:r>
            <a:br>
              <a:rPr lang="en-US" dirty="0">
                <a:latin typeface="Rockwell"/>
              </a:rPr>
            </a:br>
            <a:r>
              <a:rPr lang="en-US" dirty="0">
                <a:latin typeface="Rockwell"/>
              </a:rPr>
              <a:t>most paper airplanes.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F9DB3-60A8-0440-91DC-988969A454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9257413" y="3719955"/>
            <a:ext cx="923633" cy="1692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1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66ED-6F06-7442-AA2D-58AF3E25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19E22-7AE5-9947-8A06-6DE99982E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53" y="3983408"/>
            <a:ext cx="3636867" cy="1810229"/>
          </a:xfrm>
        </p:spPr>
        <p:txBody>
          <a:bodyPr>
            <a:noAutofit/>
          </a:bodyPr>
          <a:lstStyle/>
          <a:p>
            <a:r>
              <a:rPr lang="en-US" sz="2200" dirty="0"/>
              <a:t>Manage the timebox</a:t>
            </a:r>
            <a:br>
              <a:rPr lang="en-US" sz="2200" dirty="0"/>
            </a:br>
            <a:r>
              <a:rPr lang="en-US" sz="2200" dirty="0"/>
              <a:t>(Kitty Timer)</a:t>
            </a:r>
          </a:p>
          <a:p>
            <a:r>
              <a:rPr lang="en-US" sz="2200" dirty="0"/>
              <a:t>Clarifying rules</a:t>
            </a:r>
          </a:p>
          <a:p>
            <a:r>
              <a:rPr lang="en-US" sz="2200" dirty="0"/>
              <a:t>Asking questions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E94EDA-4572-D34E-8942-F720ADEEAA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4701053" y="1795659"/>
            <a:ext cx="2789894" cy="1994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3895B-D16B-3F4D-A685-06370CCC9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0" y="1795659"/>
            <a:ext cx="2789894" cy="1994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A89C7-AB22-7F49-B743-B230E33DA7E5}"/>
              </a:ext>
            </a:extLst>
          </p:cNvPr>
          <p:cNvSpPr txBox="1"/>
          <p:nvPr/>
        </p:nvSpPr>
        <p:spPr>
          <a:xfrm>
            <a:off x="4871145" y="2905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radley Hand" pitchFamily="2" charset="77"/>
              </a:rPr>
              <a:t>Scrum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690D7-4108-A64B-93AA-470D96968CA8}"/>
              </a:ext>
            </a:extLst>
          </p:cNvPr>
          <p:cNvSpPr txBox="1"/>
          <p:nvPr/>
        </p:nvSpPr>
        <p:spPr>
          <a:xfrm>
            <a:off x="1615305" y="2920079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radley Hand" pitchFamily="2" charset="77"/>
              </a:rPr>
              <a:t>Developer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33ACF6-5A33-8E4F-BBA5-80FD09EA056A}"/>
              </a:ext>
            </a:extLst>
          </p:cNvPr>
          <p:cNvSpPr txBox="1">
            <a:spLocks/>
          </p:cNvSpPr>
          <p:nvPr/>
        </p:nvSpPr>
        <p:spPr>
          <a:xfrm>
            <a:off x="901060" y="3983408"/>
            <a:ext cx="2789894" cy="153805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Rockwell" panose="02060603020205020403" pitchFamily="18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Rockwell" panose="02060603020205020403" pitchFamily="18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Rockwell" panose="02060603020205020403" pitchFamily="18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Rockwell" panose="02060603020205020403" pitchFamily="18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Rockwell" panose="02060603020205020403" pitchFamily="18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Rockwell"/>
              </a:rPr>
              <a:t>Build the planes</a:t>
            </a:r>
          </a:p>
          <a:p>
            <a:r>
              <a:rPr lang="en-US" sz="2200" dirty="0">
                <a:latin typeface="Rockwell"/>
              </a:rPr>
              <a:t>Test the planes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87D5C15-9381-2E46-84CE-E51C0F2780E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247"/>
                    </a14:imgEffect>
                    <a14:imgEffect>
                      <a14:saturation sat="2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1046" y="1812303"/>
            <a:ext cx="2789894" cy="1994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FE396E-C2A4-4546-B1C5-E8CDBE8E2599}"/>
              </a:ext>
            </a:extLst>
          </p:cNvPr>
          <p:cNvSpPr txBox="1"/>
          <p:nvPr/>
        </p:nvSpPr>
        <p:spPr>
          <a:xfrm>
            <a:off x="8680997" y="2905780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radley Hand" pitchFamily="2" charset="77"/>
              </a:rPr>
              <a:t>Product Owner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DC8F3E-9635-FA40-989E-BBCBF21EC1BE}"/>
              </a:ext>
            </a:extLst>
          </p:cNvPr>
          <p:cNvSpPr txBox="1">
            <a:spLocks/>
          </p:cNvSpPr>
          <p:nvPr/>
        </p:nvSpPr>
        <p:spPr>
          <a:xfrm>
            <a:off x="8517357" y="3983408"/>
            <a:ext cx="2789894" cy="153805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Rockwell" panose="02060603020205020403" pitchFamily="18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Rockwell" panose="02060603020205020403" pitchFamily="18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Rockwell" panose="02060603020205020403" pitchFamily="18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Rockwell" panose="02060603020205020403" pitchFamily="18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Rockwell" panose="02060603020205020403" pitchFamily="18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Rockwell"/>
              </a:rPr>
              <a:t>Natalie will clarify any questions</a:t>
            </a:r>
          </a:p>
        </p:txBody>
      </p:sp>
    </p:spTree>
    <p:extLst>
      <p:ext uri="{BB962C8B-B14F-4D97-AF65-F5344CB8AC3E}">
        <p14:creationId xmlns:p14="http://schemas.microsoft.com/office/powerpoint/2010/main" val="11066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6C3F9">
                <a:lumMod val="99000"/>
              </a:srgbClr>
            </a:gs>
            <a:gs pos="100000">
              <a:srgbClr val="439CC9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EE75-C4A5-844A-9D16-3D406426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Timebox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3F83DD2-7A3E-0F4D-B56A-8860A1768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841381"/>
              </p:ext>
            </p:extLst>
          </p:nvPr>
        </p:nvGraphicFramePr>
        <p:xfrm>
          <a:off x="672134" y="3278459"/>
          <a:ext cx="10844012" cy="181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51E2087C-B5D3-BB4A-87DA-617C51A3D39E}"/>
              </a:ext>
            </a:extLst>
          </p:cNvPr>
          <p:cNvSpPr/>
          <p:nvPr/>
        </p:nvSpPr>
        <p:spPr>
          <a:xfrm>
            <a:off x="1851102" y="1809924"/>
            <a:ext cx="1349298" cy="134929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Rockwell" panose="02060603020205020403" pitchFamily="18" charset="77"/>
              </a:rPr>
              <a:t>3</a:t>
            </a:r>
            <a:br>
              <a:rPr lang="en-US">
                <a:latin typeface="Rockwell" panose="02060603020205020403" pitchFamily="18" charset="77"/>
              </a:rPr>
            </a:br>
            <a:r>
              <a:rPr lang="en-US" sz="1600">
                <a:latin typeface="Rockwell" panose="02060603020205020403" pitchFamily="18" charset="77"/>
              </a:rPr>
              <a:t>minutes</a:t>
            </a:r>
            <a:endParaRPr lang="en-US">
              <a:latin typeface="Rockwell" panose="02060603020205020403" pitchFamily="18" charset="7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3F53E4-666A-B847-83B8-3E627F863363}"/>
              </a:ext>
            </a:extLst>
          </p:cNvPr>
          <p:cNvSpPr/>
          <p:nvPr/>
        </p:nvSpPr>
        <p:spPr>
          <a:xfrm>
            <a:off x="5421351" y="1809924"/>
            <a:ext cx="1349298" cy="134929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Rockwell" panose="02060603020205020403" pitchFamily="18" charset="77"/>
              </a:rPr>
              <a:t>5</a:t>
            </a:r>
            <a:br>
              <a:rPr lang="en-US">
                <a:latin typeface="Rockwell" panose="02060603020205020403" pitchFamily="18" charset="77"/>
              </a:rPr>
            </a:br>
            <a:r>
              <a:rPr lang="en-US" sz="1600">
                <a:latin typeface="Rockwell" panose="02060603020205020403" pitchFamily="18" charset="77"/>
              </a:rPr>
              <a:t>minutes</a:t>
            </a:r>
            <a:endParaRPr lang="en-US">
              <a:latin typeface="Rockwell" panose="02060603020205020403" pitchFamily="18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7F961D-C824-3E45-A2C0-152349C9B247}"/>
              </a:ext>
            </a:extLst>
          </p:cNvPr>
          <p:cNvSpPr/>
          <p:nvPr/>
        </p:nvSpPr>
        <p:spPr>
          <a:xfrm>
            <a:off x="8991602" y="1809924"/>
            <a:ext cx="1349298" cy="134929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Rockwell" panose="02060603020205020403" pitchFamily="18" charset="77"/>
              </a:rPr>
              <a:t>2</a:t>
            </a:r>
            <a:br>
              <a:rPr lang="en-US">
                <a:latin typeface="Rockwell" panose="02060603020205020403" pitchFamily="18" charset="77"/>
              </a:rPr>
            </a:br>
            <a:r>
              <a:rPr lang="en-US" sz="1600">
                <a:latin typeface="Rockwell" panose="02060603020205020403" pitchFamily="18" charset="77"/>
              </a:rPr>
              <a:t>minutes</a:t>
            </a:r>
            <a:endParaRPr lang="en-US">
              <a:latin typeface="Rockwell" panose="02060603020205020403" pitchFamily="18" charset="77"/>
            </a:endParaRP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37B2AA55-5D3B-B84A-9050-EC66AF30ABFE}"/>
              </a:ext>
            </a:extLst>
          </p:cNvPr>
          <p:cNvSpPr/>
          <p:nvPr/>
        </p:nvSpPr>
        <p:spPr>
          <a:xfrm rot="10800000">
            <a:off x="2525751" y="5214530"/>
            <a:ext cx="7136779" cy="271870"/>
          </a:xfrm>
          <a:prstGeom prst="striped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42D4C-49C7-D747-BF58-8268B3816D1A}"/>
              </a:ext>
            </a:extLst>
          </p:cNvPr>
          <p:cNvSpPr txBox="1"/>
          <p:nvPr/>
        </p:nvSpPr>
        <p:spPr>
          <a:xfrm>
            <a:off x="5529050" y="5605638"/>
            <a:ext cx="191494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ckwell"/>
              </a:rPr>
              <a:t>Three Iterations </a:t>
            </a:r>
            <a:endParaRPr lang="en-US" dirty="0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31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5D051C7F13E14FAB8C2975032A9427" ma:contentTypeVersion="5" ma:contentTypeDescription="Create a new document." ma:contentTypeScope="" ma:versionID="d18b9da9c9f2821dc254995360a42610">
  <xsd:schema xmlns:xsd="http://www.w3.org/2001/XMLSchema" xmlns:xs="http://www.w3.org/2001/XMLSchema" xmlns:p="http://schemas.microsoft.com/office/2006/metadata/properties" xmlns:ns2="2f7e7533-7e4f-4b82-bde5-baaec79a6efc" targetNamespace="http://schemas.microsoft.com/office/2006/metadata/properties" ma:root="true" ma:fieldsID="4fa2e748a57b5373fe5d2cb1a677e92a" ns2:_="">
    <xsd:import namespace="2f7e7533-7e4f-4b82-bde5-baaec79a6e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7e7533-7e4f-4b82-bde5-baaec79a6e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AE5F89-450B-47DF-A7C4-E50A5B5A6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DBD34C-8C43-49C4-9999-780431B1B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7e7533-7e4f-4b82-bde5-baaec79a6e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751DF3-6DAF-4C4A-9B53-2399989A49A1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2f7e7533-7e4f-4b82-bde5-baaec79a6ef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12970</TotalTime>
  <Words>647</Words>
  <Application>Microsoft Macintosh PowerPoint</Application>
  <PresentationFormat>Widescreen</PresentationFormat>
  <Paragraphs>158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Bradley Hand</vt:lpstr>
      <vt:lpstr>Bradley Hand ITC</vt:lpstr>
      <vt:lpstr>Calibri</vt:lpstr>
      <vt:lpstr>Rockwell</vt:lpstr>
      <vt:lpstr>Office Theme</vt:lpstr>
      <vt:lpstr> Understanding Iterative Development: The Paper Airplanes Game</vt:lpstr>
      <vt:lpstr>PowerPoint Presentation</vt:lpstr>
      <vt:lpstr>Game Volunteers</vt:lpstr>
      <vt:lpstr>Iterative Development</vt:lpstr>
      <vt:lpstr>Three Pillars of Scrum</vt:lpstr>
      <vt:lpstr>Scrum Framework </vt:lpstr>
      <vt:lpstr>Welcome to International Paper Airplanes</vt:lpstr>
      <vt:lpstr>Team Roles</vt:lpstr>
      <vt:lpstr>The Timebox</vt:lpstr>
      <vt:lpstr>The Rules</vt:lpstr>
      <vt:lpstr>Let’s Do This!</vt:lpstr>
      <vt:lpstr>International Paper Airplanes Thanks You!</vt:lpstr>
      <vt:lpstr>What did you learn?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Scrum Basics</dc:title>
  <dc:creator>Knighton, David</dc:creator>
  <cp:lastModifiedBy>Lukac, Natalie (NonEmp)</cp:lastModifiedBy>
  <cp:revision>50</cp:revision>
  <cp:lastPrinted>2019-03-15T15:35:28Z</cp:lastPrinted>
  <dcterms:created xsi:type="dcterms:W3CDTF">2019-03-06T18:31:02Z</dcterms:created>
  <dcterms:modified xsi:type="dcterms:W3CDTF">2019-08-07T14:35:24Z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-1821135394</vt:i4>
  </property>
  <property fmtid="{D5CDD505-2E9C-101B-9397-08002B2CF9AE}" pid="3" name="_NewReviewCycle">
    <vt:lpwstr/>
  </property>
  <property fmtid="{D5CDD505-2E9C-101B-9397-08002B2CF9AE}" pid="4" name="_EmailSubject">
    <vt:lpwstr>Momentum Presentation </vt:lpwstr>
  </property>
  <property fmtid="{D5CDD505-2E9C-101B-9397-08002B2CF9AE}" pid="5" name="_AuthorEmail">
    <vt:lpwstr>lynzi.cashman@kroger.com</vt:lpwstr>
  </property>
  <property fmtid="{D5CDD505-2E9C-101B-9397-08002B2CF9AE}" pid="6" name="_AuthorEmailDisplayName">
    <vt:lpwstr>Cashman, Lynzi (NonEmp)</vt:lpwstr>
  </property>
  <property fmtid="{D5CDD505-2E9C-101B-9397-08002B2CF9AE}" pid="7" name="AuthorIds_UIVersion_1536">
    <vt:lpwstr>12</vt:lpwstr>
  </property>
  <property fmtid="{D5CDD505-2E9C-101B-9397-08002B2CF9AE}" pid="8" name="ContentTypeId">
    <vt:lpwstr>0x010100C85D051C7F13E14FAB8C2975032A9427</vt:lpwstr>
  </property>
</Properties>
</file>